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4"/>
    <p:sldMasterId id="2147483693" r:id="rId5"/>
    <p:sldMasterId id="2147483711" r:id="rId6"/>
  </p:sldMasterIdLst>
  <p:notesMasterIdLst>
    <p:notesMasterId r:id="rId26"/>
  </p:notesMasterIdLst>
  <p:sldIdLst>
    <p:sldId id="260" r:id="rId7"/>
    <p:sldId id="2001" r:id="rId8"/>
    <p:sldId id="2007" r:id="rId9"/>
    <p:sldId id="2009" r:id="rId10"/>
    <p:sldId id="2010" r:id="rId11"/>
    <p:sldId id="2050" r:id="rId12"/>
    <p:sldId id="2049" r:id="rId13"/>
    <p:sldId id="2013" r:id="rId14"/>
    <p:sldId id="2047" r:id="rId15"/>
    <p:sldId id="2040" r:id="rId16"/>
    <p:sldId id="2029" r:id="rId17"/>
    <p:sldId id="2030" r:id="rId18"/>
    <p:sldId id="2044" r:id="rId19"/>
    <p:sldId id="2023" r:id="rId20"/>
    <p:sldId id="2020" r:id="rId21"/>
    <p:sldId id="2022" r:id="rId22"/>
    <p:sldId id="2016" r:id="rId23"/>
    <p:sldId id="2048" r:id="rId24"/>
    <p:sldId id="2053" r:id="rId25"/>
  </p:sldIdLst>
  <p:sldSz cx="12192000" cy="6858000"/>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Presentation" id="{5AE3CDA3-FB54-45A7-ABC8-A3D093EF1D21}">
          <p14:sldIdLst>
            <p14:sldId id="260"/>
            <p14:sldId id="2001"/>
            <p14:sldId id="2007"/>
            <p14:sldId id="2009"/>
            <p14:sldId id="2010"/>
            <p14:sldId id="2050"/>
            <p14:sldId id="2049"/>
            <p14:sldId id="2013"/>
            <p14:sldId id="2047"/>
            <p14:sldId id="2040"/>
            <p14:sldId id="2029"/>
          </p14:sldIdLst>
        </p14:section>
        <p14:section name="BackUp" id="{F51E8784-92D1-4A76-9EFD-B784B8818AFA}">
          <p14:sldIdLst>
            <p14:sldId id="2030"/>
            <p14:sldId id="2044"/>
            <p14:sldId id="2023"/>
            <p14:sldId id="2020"/>
            <p14:sldId id="2022"/>
            <p14:sldId id="2016"/>
            <p14:sldId id="2048"/>
            <p14:sldId id="2053"/>
          </p14:sldIdLst>
        </p14:section>
      </p14:sectionLst>
    </p:ext>
    <p:ext uri="{EFAFB233-063F-42B5-8137-9DF3F51BA10A}">
      <p15:sldGuideLst xmlns:p15="http://schemas.microsoft.com/office/powerpoint/2012/main">
        <p15:guide id="1" orient="horz" pos="3181" userDrawn="1">
          <p15:clr>
            <a:srgbClr val="A4A3A4"/>
          </p15:clr>
        </p15:guide>
        <p15:guide id="2" pos="34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1F1E"/>
    <a:srgbClr val="C00000"/>
    <a:srgbClr val="4664AA"/>
    <a:srgbClr val="E62592"/>
    <a:srgbClr val="12B5CB"/>
    <a:srgbClr val="9334E6"/>
    <a:srgbClr val="435065"/>
    <a:srgbClr val="F88802"/>
    <a:srgbClr val="00968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D421BB-3CC8-43DC-A6CB-CF2CD00FFE4D}" v="1686" vWet="1690" dt="2023-07-18T08:21:58.124"/>
    <p1510:client id="{09C2E981-AA6A-4434-8BA5-C150396FE000}" v="45" dt="2023-07-18T11:30:51.615"/>
    <p1510:client id="{13A409B9-53E2-4377-957B-E10D460C7305}" v="135" dt="2023-07-18T06:39:27.123"/>
    <p1510:client id="{7A1F7CAA-8A82-44AD-96EB-0CDAF1477163}" v="5" dt="2023-07-18T21:20:03.056"/>
    <p1510:client id="{9596BE6A-7B38-448F-8388-EA552435A97C}" v="7299" dt="2023-07-18T20:38:55.003"/>
    <p1510:client id="{A616637E-673F-4B33-B443-E7C01B19D28A}" v="43" dt="2023-07-18T07:15:48.343"/>
    <p1510:client id="{B3759F7D-3C32-4D58-92B1-2A22A66C6D8C}" v="96" dt="2023-07-18T21:39:51.982"/>
    <p1510:client id="{C5F0EF22-59EB-43B4-A4AC-45BC6D030C3C}" v="7115" vWet="7117" dt="2023-07-18T21:39:52.460"/>
    <p1510:client id="{EB428A96-0049-429B-8A71-E7E04852029E}" v="4" dt="2023-07-18T09:34:26.854"/>
    <p1510:client id="{FF75A919-0003-44F0-ABFE-D6AF8AD7A95E}" v="1" dt="2023-07-18T21:00:06.4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181"/>
        <p:guide pos="347"/>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vgx" userId="S::utvgx@student.kit.edu::7f8f6605-7318-47be-8156-c39bde4b8e72" providerId="AD" clId="Web-{068C4295-01D0-4F7F-92E3-45737F9C374D}"/>
    <pc:docChg chg="addSld modSld sldOrd">
      <pc:chgData name="utvgx" userId="S::utvgx@student.kit.edu::7f8f6605-7318-47be-8156-c39bde4b8e72" providerId="AD" clId="Web-{068C4295-01D0-4F7F-92E3-45737F9C374D}" dt="2023-07-14T15:47:05.688" v="69" actId="20577"/>
      <pc:docMkLst>
        <pc:docMk/>
      </pc:docMkLst>
      <pc:sldChg chg="delSp ord">
        <pc:chgData name="utvgx" userId="S::utvgx@student.kit.edu::7f8f6605-7318-47be-8156-c39bde4b8e72" providerId="AD" clId="Web-{068C4295-01D0-4F7F-92E3-45737F9C374D}" dt="2023-07-14T15:42:09.490" v="37"/>
        <pc:sldMkLst>
          <pc:docMk/>
          <pc:sldMk cId="2306777877" sldId="2022"/>
        </pc:sldMkLst>
        <pc:grpChg chg="del">
          <ac:chgData name="utvgx" userId="S::utvgx@student.kit.edu::7f8f6605-7318-47be-8156-c39bde4b8e72" providerId="AD" clId="Web-{068C4295-01D0-4F7F-92E3-45737F9C374D}" dt="2023-07-14T15:42:09.490" v="37"/>
          <ac:grpSpMkLst>
            <pc:docMk/>
            <pc:sldMk cId="2306777877" sldId="2022"/>
            <ac:grpSpMk id="14" creationId="{9A13F459-749B-CE28-478B-86315FDF37A7}"/>
          </ac:grpSpMkLst>
        </pc:grpChg>
      </pc:sldChg>
      <pc:sldChg chg="modSp">
        <pc:chgData name="utvgx" userId="S::utvgx@student.kit.edu::7f8f6605-7318-47be-8156-c39bde4b8e72" providerId="AD" clId="Web-{068C4295-01D0-4F7F-92E3-45737F9C374D}" dt="2023-07-14T15:36:52.494" v="35" actId="20577"/>
        <pc:sldMkLst>
          <pc:docMk/>
          <pc:sldMk cId="777902242" sldId="2023"/>
        </pc:sldMkLst>
        <pc:spChg chg="mod">
          <ac:chgData name="utvgx" userId="S::utvgx@student.kit.edu::7f8f6605-7318-47be-8156-c39bde4b8e72" providerId="AD" clId="Web-{068C4295-01D0-4F7F-92E3-45737F9C374D}" dt="2023-07-14T15:36:52.494" v="35" actId="20577"/>
          <ac:spMkLst>
            <pc:docMk/>
            <pc:sldMk cId="777902242" sldId="2023"/>
            <ac:spMk id="2" creationId="{82456354-8499-4762-F4E0-CC962D81D0E6}"/>
          </ac:spMkLst>
        </pc:spChg>
      </pc:sldChg>
      <pc:sldChg chg="modSp new">
        <pc:chgData name="utvgx" userId="S::utvgx@student.kit.edu::7f8f6605-7318-47be-8156-c39bde4b8e72" providerId="AD" clId="Web-{068C4295-01D0-4F7F-92E3-45737F9C374D}" dt="2023-07-14T15:47:05.688" v="69" actId="20577"/>
        <pc:sldMkLst>
          <pc:docMk/>
          <pc:sldMk cId="1333448848" sldId="2024"/>
        </pc:sldMkLst>
        <pc:spChg chg="mod">
          <ac:chgData name="utvgx" userId="S::utvgx@student.kit.edu::7f8f6605-7318-47be-8156-c39bde4b8e72" providerId="AD" clId="Web-{068C4295-01D0-4F7F-92E3-45737F9C374D}" dt="2023-07-14T15:47:05.688" v="69" actId="20577"/>
          <ac:spMkLst>
            <pc:docMk/>
            <pc:sldMk cId="1333448848" sldId="2024"/>
            <ac:spMk id="2" creationId="{952DAB9B-A75B-BA64-4F74-339C97251DBE}"/>
          </ac:spMkLst>
        </pc:spChg>
      </pc:sldChg>
    </pc:docChg>
  </pc:docChgLst>
  <pc:docChgLst>
    <pc:chgData name="Skowronek, Louis" userId="S::ulhni@student.kit.edu::f7d5b7ca-9cb6-413d-8505-d38eb9d971f4" providerId="AD" clId="Web-{83BB84C0-07D4-450C-8764-8B22735A7968}"/>
    <pc:docChg chg="addSld modSld">
      <pc:chgData name="Skowronek, Louis" userId="S::ulhni@student.kit.edu::f7d5b7ca-9cb6-413d-8505-d38eb9d971f4" providerId="AD" clId="Web-{83BB84C0-07D4-450C-8764-8B22735A7968}" dt="2023-07-16T10:34:52.657" v="15" actId="1076"/>
      <pc:docMkLst>
        <pc:docMk/>
      </pc:docMkLst>
      <pc:sldChg chg="modSp">
        <pc:chgData name="Skowronek, Louis" userId="S::ulhni@student.kit.edu::f7d5b7ca-9cb6-413d-8505-d38eb9d971f4" providerId="AD" clId="Web-{83BB84C0-07D4-450C-8764-8B22735A7968}" dt="2023-07-16T10:26:40.343" v="9" actId="1076"/>
        <pc:sldMkLst>
          <pc:docMk/>
          <pc:sldMk cId="2643080067" sldId="2025"/>
        </pc:sldMkLst>
        <pc:spChg chg="mod">
          <ac:chgData name="Skowronek, Louis" userId="S::ulhni@student.kit.edu::f7d5b7ca-9cb6-413d-8505-d38eb9d971f4" providerId="AD" clId="Web-{83BB84C0-07D4-450C-8764-8B22735A7968}" dt="2023-07-16T10:26:40.343" v="9" actId="1076"/>
          <ac:spMkLst>
            <pc:docMk/>
            <pc:sldMk cId="2643080067" sldId="2025"/>
            <ac:spMk id="6" creationId="{C34AB421-9D6F-D3E1-7313-10B61D785804}"/>
          </ac:spMkLst>
        </pc:spChg>
      </pc:sldChg>
      <pc:sldChg chg="modSp">
        <pc:chgData name="Skowronek, Louis" userId="S::ulhni@student.kit.edu::f7d5b7ca-9cb6-413d-8505-d38eb9d971f4" providerId="AD" clId="Web-{83BB84C0-07D4-450C-8764-8B22735A7968}" dt="2023-07-16T10:34:52.657" v="15" actId="1076"/>
        <pc:sldMkLst>
          <pc:docMk/>
          <pc:sldMk cId="89260250" sldId="2032"/>
        </pc:sldMkLst>
        <pc:picChg chg="mod">
          <ac:chgData name="Skowronek, Louis" userId="S::ulhni@student.kit.edu::f7d5b7ca-9cb6-413d-8505-d38eb9d971f4" providerId="AD" clId="Web-{83BB84C0-07D4-450C-8764-8B22735A7968}" dt="2023-07-16T10:34:52.657" v="15" actId="1076"/>
          <ac:picMkLst>
            <pc:docMk/>
            <pc:sldMk cId="89260250" sldId="2032"/>
            <ac:picMk id="6" creationId="{6F5D5376-C75E-EE0F-C199-01BE54AABB8D}"/>
          </ac:picMkLst>
        </pc:picChg>
      </pc:sldChg>
      <pc:sldChg chg="modSp">
        <pc:chgData name="Skowronek, Louis" userId="S::ulhni@student.kit.edu::f7d5b7ca-9cb6-413d-8505-d38eb9d971f4" providerId="AD" clId="Web-{83BB84C0-07D4-450C-8764-8B22735A7968}" dt="2023-07-16T10:27:15.344" v="10" actId="1076"/>
        <pc:sldMkLst>
          <pc:docMk/>
          <pc:sldMk cId="1683649358" sldId="2036"/>
        </pc:sldMkLst>
        <pc:picChg chg="mod">
          <ac:chgData name="Skowronek, Louis" userId="S::ulhni@student.kit.edu::f7d5b7ca-9cb6-413d-8505-d38eb9d971f4" providerId="AD" clId="Web-{83BB84C0-07D4-450C-8764-8B22735A7968}" dt="2023-07-16T10:27:15.344" v="10" actId="1076"/>
          <ac:picMkLst>
            <pc:docMk/>
            <pc:sldMk cId="1683649358" sldId="2036"/>
            <ac:picMk id="12" creationId="{1B93B40A-01AA-E8F2-2D0D-1A00738E3188}"/>
          </ac:picMkLst>
        </pc:picChg>
      </pc:sldChg>
      <pc:sldChg chg="delSp add replId delAnim">
        <pc:chgData name="Skowronek, Louis" userId="S::ulhni@student.kit.edu::f7d5b7ca-9cb6-413d-8505-d38eb9d971f4" providerId="AD" clId="Web-{83BB84C0-07D4-450C-8764-8B22735A7968}" dt="2023-07-16T10:27:26.907" v="14"/>
        <pc:sldMkLst>
          <pc:docMk/>
          <pc:sldMk cId="3690859103" sldId="2038"/>
        </pc:sldMkLst>
        <pc:picChg chg="del">
          <ac:chgData name="Skowronek, Louis" userId="S::ulhni@student.kit.edu::f7d5b7ca-9cb6-413d-8505-d38eb9d971f4" providerId="AD" clId="Web-{83BB84C0-07D4-450C-8764-8B22735A7968}" dt="2023-07-16T10:27:26.813" v="13"/>
          <ac:picMkLst>
            <pc:docMk/>
            <pc:sldMk cId="3690859103" sldId="2038"/>
            <ac:picMk id="10" creationId="{A4EDBA31-5F86-C4E3-3E9F-3C5B4DFE3E99}"/>
          </ac:picMkLst>
        </pc:picChg>
        <pc:picChg chg="del">
          <ac:chgData name="Skowronek, Louis" userId="S::ulhni@student.kit.edu::f7d5b7ca-9cb6-413d-8505-d38eb9d971f4" providerId="AD" clId="Web-{83BB84C0-07D4-450C-8764-8B22735A7968}" dt="2023-07-16T10:27:26.907" v="14"/>
          <ac:picMkLst>
            <pc:docMk/>
            <pc:sldMk cId="3690859103" sldId="2038"/>
            <ac:picMk id="12" creationId="{1B93B40A-01AA-E8F2-2D0D-1A00738E3188}"/>
          </ac:picMkLst>
        </pc:picChg>
        <pc:picChg chg="del">
          <ac:chgData name="Skowronek, Louis" userId="S::ulhni@student.kit.edu::f7d5b7ca-9cb6-413d-8505-d38eb9d971f4" providerId="AD" clId="Web-{83BB84C0-07D4-450C-8764-8B22735A7968}" dt="2023-07-16T10:27:26.704" v="12"/>
          <ac:picMkLst>
            <pc:docMk/>
            <pc:sldMk cId="3690859103" sldId="2038"/>
            <ac:picMk id="14" creationId="{E341C49C-97D3-A094-EE31-9FD3CB932516}"/>
          </ac:picMkLst>
        </pc:picChg>
      </pc:sldChg>
    </pc:docChg>
  </pc:docChgLst>
  <pc:docChgLst>
    <pc:chgData clId="Web-{56D5EBF9-20AE-44FA-B6DB-ACDC12C9AB4C}"/>
    <pc:docChg chg="modSld">
      <pc:chgData name="" userId="" providerId="" clId="Web-{56D5EBF9-20AE-44FA-B6DB-ACDC12C9AB4C}" dt="2023-07-15T09:25:06.563" v="2" actId="20577"/>
      <pc:docMkLst>
        <pc:docMk/>
      </pc:docMkLst>
      <pc:sldChg chg="modSp">
        <pc:chgData name="" userId="" providerId="" clId="Web-{56D5EBF9-20AE-44FA-B6DB-ACDC12C9AB4C}" dt="2023-07-15T09:25:06.563" v="2" actId="20577"/>
        <pc:sldMkLst>
          <pc:docMk/>
          <pc:sldMk cId="2572723408" sldId="2001"/>
        </pc:sldMkLst>
        <pc:spChg chg="mod">
          <ac:chgData name="" userId="" providerId="" clId="Web-{56D5EBF9-20AE-44FA-B6DB-ACDC12C9AB4C}" dt="2023-07-15T09:25:06.563" v="2" actId="20577"/>
          <ac:spMkLst>
            <pc:docMk/>
            <pc:sldMk cId="2572723408" sldId="2001"/>
            <ac:spMk id="9" creationId="{AA1B0491-4A04-4AA4-DB1A-2479A2D5DAC2}"/>
          </ac:spMkLst>
        </pc:spChg>
      </pc:sldChg>
    </pc:docChg>
  </pc:docChgLst>
  <pc:docChgLst>
    <pc:chgData name="Röhrle, Dominik" userId="S::uflgl@student.kit.edu::6adc6d87-c329-4fd5-b38d-86a1c75452f6" providerId="AD" clId="Web-{13A409B9-53E2-4377-957B-E10D460C7305}"/>
    <pc:docChg chg="addSld modSld modSection">
      <pc:chgData name="Röhrle, Dominik" userId="S::uflgl@student.kit.edu::6adc6d87-c329-4fd5-b38d-86a1c75452f6" providerId="AD" clId="Web-{13A409B9-53E2-4377-957B-E10D460C7305}" dt="2023-07-18T06:39:25.170" v="125" actId="20577"/>
      <pc:docMkLst>
        <pc:docMk/>
      </pc:docMkLst>
      <pc:sldChg chg="addSp delSp modSp add replId">
        <pc:chgData name="Röhrle, Dominik" userId="S::uflgl@student.kit.edu::6adc6d87-c329-4fd5-b38d-86a1c75452f6" providerId="AD" clId="Web-{13A409B9-53E2-4377-957B-E10D460C7305}" dt="2023-07-18T06:39:25.170" v="125" actId="20577"/>
        <pc:sldMkLst>
          <pc:docMk/>
          <pc:sldMk cId="75605782" sldId="2047"/>
        </pc:sldMkLst>
        <pc:spChg chg="del">
          <ac:chgData name="Röhrle, Dominik" userId="S::uflgl@student.kit.edu::6adc6d87-c329-4fd5-b38d-86a1c75452f6" providerId="AD" clId="Web-{13A409B9-53E2-4377-957B-E10D460C7305}" dt="2023-07-18T06:33:18.827" v="7"/>
          <ac:spMkLst>
            <pc:docMk/>
            <pc:sldMk cId="75605782" sldId="2047"/>
            <ac:spMk id="2" creationId="{608482C6-3C1E-51CE-2157-25A97F879006}"/>
          </ac:spMkLst>
        </pc:spChg>
        <pc:spChg chg="mod">
          <ac:chgData name="Röhrle, Dominik" userId="S::uflgl@student.kit.edu::6adc6d87-c329-4fd5-b38d-86a1c75452f6" providerId="AD" clId="Web-{13A409B9-53E2-4377-957B-E10D460C7305}" dt="2023-07-18T06:39:25.170" v="125" actId="20577"/>
          <ac:spMkLst>
            <pc:docMk/>
            <pc:sldMk cId="75605782" sldId="2047"/>
            <ac:spMk id="12" creationId="{1A57E9FF-F2BC-3DE7-2C8A-0D7D813BFB36}"/>
          </ac:spMkLst>
        </pc:spChg>
        <pc:spChg chg="mod">
          <ac:chgData name="Röhrle, Dominik" userId="S::uflgl@student.kit.edu::6adc6d87-c329-4fd5-b38d-86a1c75452f6" providerId="AD" clId="Web-{13A409B9-53E2-4377-957B-E10D460C7305}" dt="2023-07-18T06:35:46.864" v="25" actId="20577"/>
          <ac:spMkLst>
            <pc:docMk/>
            <pc:sldMk cId="75605782" sldId="2047"/>
            <ac:spMk id="15" creationId="{297AAE89-3617-5478-D843-E24F3AD99A93}"/>
          </ac:spMkLst>
        </pc:spChg>
        <pc:spChg chg="mod">
          <ac:chgData name="Röhrle, Dominik" userId="S::uflgl@student.kit.edu::6adc6d87-c329-4fd5-b38d-86a1c75452f6" providerId="AD" clId="Web-{13A409B9-53E2-4377-957B-E10D460C7305}" dt="2023-07-18T06:39:05.356" v="116" actId="1076"/>
          <ac:spMkLst>
            <pc:docMk/>
            <pc:sldMk cId="75605782" sldId="2047"/>
            <ac:spMk id="21" creationId="{A46B28DF-402D-CF7E-3B1A-ADDC37953DDF}"/>
          </ac:spMkLst>
        </pc:spChg>
        <pc:spChg chg="mod">
          <ac:chgData name="Röhrle, Dominik" userId="S::uflgl@student.kit.edu::6adc6d87-c329-4fd5-b38d-86a1c75452f6" providerId="AD" clId="Web-{13A409B9-53E2-4377-957B-E10D460C7305}" dt="2023-07-18T06:37:35.759" v="94" actId="20577"/>
          <ac:spMkLst>
            <pc:docMk/>
            <pc:sldMk cId="75605782" sldId="2047"/>
            <ac:spMk id="24" creationId="{0420897B-E8FA-2B38-BA32-DCB0A7C5017C}"/>
          </ac:spMkLst>
        </pc:spChg>
        <pc:picChg chg="add del mod">
          <ac:chgData name="Röhrle, Dominik" userId="S::uflgl@student.kit.edu::6adc6d87-c329-4fd5-b38d-86a1c75452f6" providerId="AD" clId="Web-{13A409B9-53E2-4377-957B-E10D460C7305}" dt="2023-07-18T06:34:51.784" v="15"/>
          <ac:picMkLst>
            <pc:docMk/>
            <pc:sldMk cId="75605782" sldId="2047"/>
            <ac:picMk id="5" creationId="{2A35E75F-F82C-B4E7-F5A8-498AC69FA1B2}"/>
          </ac:picMkLst>
        </pc:picChg>
        <pc:picChg chg="add del mod">
          <ac:chgData name="Röhrle, Dominik" userId="S::uflgl@student.kit.edu::6adc6d87-c329-4fd5-b38d-86a1c75452f6" providerId="AD" clId="Web-{13A409B9-53E2-4377-957B-E10D460C7305}" dt="2023-07-18T06:34:55.081" v="17"/>
          <ac:picMkLst>
            <pc:docMk/>
            <pc:sldMk cId="75605782" sldId="2047"/>
            <ac:picMk id="6" creationId="{4E1C2B95-925D-788A-3B78-313928E40B58}"/>
          </ac:picMkLst>
        </pc:picChg>
        <pc:picChg chg="add mod">
          <ac:chgData name="Röhrle, Dominik" userId="S::uflgl@student.kit.edu::6adc6d87-c329-4fd5-b38d-86a1c75452f6" providerId="AD" clId="Web-{13A409B9-53E2-4377-957B-E10D460C7305}" dt="2023-07-18T06:35:41.364" v="24" actId="14100"/>
          <ac:picMkLst>
            <pc:docMk/>
            <pc:sldMk cId="75605782" sldId="2047"/>
            <ac:picMk id="10" creationId="{5241EC68-5964-A853-BE15-CF9E78512BED}"/>
          </ac:picMkLst>
        </pc:picChg>
        <pc:picChg chg="del">
          <ac:chgData name="Röhrle, Dominik" userId="S::uflgl@student.kit.edu::6adc6d87-c329-4fd5-b38d-86a1c75452f6" providerId="AD" clId="Web-{13A409B9-53E2-4377-957B-E10D460C7305}" dt="2023-07-18T06:33:16.998" v="6"/>
          <ac:picMkLst>
            <pc:docMk/>
            <pc:sldMk cId="75605782" sldId="2047"/>
            <ac:picMk id="13" creationId="{909840C5-D909-9A78-AC3D-BD536BD6B80D}"/>
          </ac:picMkLst>
        </pc:picChg>
      </pc:sldChg>
    </pc:docChg>
  </pc:docChgLst>
  <pc:docChgLst>
    <pc:chgData name="uojbk" userId="S::uojbk@student.kit.edu::5f2e6078-7af6-42df-9446-4e002632d3e2" providerId="AD" clId="Web-{7387552A-F874-4888-99B8-B83B1D8D8C6E}"/>
    <pc:docChg chg="delSld modSld sldOrd">
      <pc:chgData name="uojbk" userId="S::uojbk@student.kit.edu::5f2e6078-7af6-42df-9446-4e002632d3e2" providerId="AD" clId="Web-{7387552A-F874-4888-99B8-B83B1D8D8C6E}" dt="2023-07-17T15:57:18.754" v="150" actId="1076"/>
      <pc:docMkLst>
        <pc:docMk/>
      </pc:docMkLst>
      <pc:sldChg chg="modSp">
        <pc:chgData name="uojbk" userId="S::uojbk@student.kit.edu::5f2e6078-7af6-42df-9446-4e002632d3e2" providerId="AD" clId="Web-{7387552A-F874-4888-99B8-B83B1D8D8C6E}" dt="2023-07-17T14:37:17.178" v="60" actId="20577"/>
        <pc:sldMkLst>
          <pc:docMk/>
          <pc:sldMk cId="2952058814" sldId="260"/>
        </pc:sldMkLst>
        <pc:spChg chg="mod">
          <ac:chgData name="uojbk" userId="S::uojbk@student.kit.edu::5f2e6078-7af6-42df-9446-4e002632d3e2" providerId="AD" clId="Web-{7387552A-F874-4888-99B8-B83B1D8D8C6E}" dt="2023-07-17T14:37:17.178" v="60" actId="20577"/>
          <ac:spMkLst>
            <pc:docMk/>
            <pc:sldMk cId="2952058814" sldId="260"/>
            <ac:spMk id="8" creationId="{00000000-0000-0000-0000-000000000000}"/>
          </ac:spMkLst>
        </pc:spChg>
      </pc:sldChg>
      <pc:sldChg chg="modSp">
        <pc:chgData name="uojbk" userId="S::uojbk@student.kit.edu::5f2e6078-7af6-42df-9446-4e002632d3e2" providerId="AD" clId="Web-{7387552A-F874-4888-99B8-B83B1D8D8C6E}" dt="2023-07-17T15:57:18.754" v="150" actId="1076"/>
        <pc:sldMkLst>
          <pc:docMk/>
          <pc:sldMk cId="1492085677" sldId="2013"/>
        </pc:sldMkLst>
        <pc:spChg chg="mod">
          <ac:chgData name="uojbk" userId="S::uojbk@student.kit.edu::5f2e6078-7af6-42df-9446-4e002632d3e2" providerId="AD" clId="Web-{7387552A-F874-4888-99B8-B83B1D8D8C6E}" dt="2023-07-17T14:10:24.512" v="0" actId="1076"/>
          <ac:spMkLst>
            <pc:docMk/>
            <pc:sldMk cId="1492085677" sldId="2013"/>
            <ac:spMk id="5" creationId="{6391461B-59EB-B57E-61D0-9B0BB6AA86C2}"/>
          </ac:spMkLst>
        </pc:spChg>
        <pc:spChg chg="mod">
          <ac:chgData name="uojbk" userId="S::uojbk@student.kit.edu::5f2e6078-7af6-42df-9446-4e002632d3e2" providerId="AD" clId="Web-{7387552A-F874-4888-99B8-B83B1D8D8C6E}" dt="2023-07-17T14:32:06.808" v="19" actId="20577"/>
          <ac:spMkLst>
            <pc:docMk/>
            <pc:sldMk cId="1492085677" sldId="2013"/>
            <ac:spMk id="10" creationId="{4E8C5BF5-9931-F192-4F7F-990A1130BBAB}"/>
          </ac:spMkLst>
        </pc:spChg>
        <pc:spChg chg="mod">
          <ac:chgData name="uojbk" userId="S::uojbk@student.kit.edu::5f2e6078-7af6-42df-9446-4e002632d3e2" providerId="AD" clId="Web-{7387552A-F874-4888-99B8-B83B1D8D8C6E}" dt="2023-07-17T15:57:18.754" v="150" actId="1076"/>
          <ac:spMkLst>
            <pc:docMk/>
            <pc:sldMk cId="1492085677" sldId="2013"/>
            <ac:spMk id="16" creationId="{7BD0C8BE-3908-B0D9-CD2D-391FB835886B}"/>
          </ac:spMkLst>
        </pc:spChg>
      </pc:sldChg>
      <pc:sldChg chg="modSp mod modShow">
        <pc:chgData name="uojbk" userId="S::uojbk@student.kit.edu::5f2e6078-7af6-42df-9446-4e002632d3e2" providerId="AD" clId="Web-{7387552A-F874-4888-99B8-B83B1D8D8C6E}" dt="2023-07-17T15:43:31.261" v="61" actId="1076"/>
        <pc:sldMkLst>
          <pc:docMk/>
          <pc:sldMk cId="2643080067" sldId="2025"/>
        </pc:sldMkLst>
        <pc:spChg chg="mod">
          <ac:chgData name="uojbk" userId="S::uojbk@student.kit.edu::5f2e6078-7af6-42df-9446-4e002632d3e2" providerId="AD" clId="Web-{7387552A-F874-4888-99B8-B83B1D8D8C6E}" dt="2023-07-17T15:43:31.261" v="61" actId="1076"/>
          <ac:spMkLst>
            <pc:docMk/>
            <pc:sldMk cId="2643080067" sldId="2025"/>
            <ac:spMk id="7" creationId="{54320C30-6B7A-25FC-D178-B8733FFA6DE2}"/>
          </ac:spMkLst>
        </pc:spChg>
      </pc:sldChg>
      <pc:sldChg chg="mod modShow">
        <pc:chgData name="uojbk" userId="S::uojbk@student.kit.edu::5f2e6078-7af6-42df-9446-4e002632d3e2" providerId="AD" clId="Web-{7387552A-F874-4888-99B8-B83B1D8D8C6E}" dt="2023-07-17T14:13:06.893" v="4"/>
        <pc:sldMkLst>
          <pc:docMk/>
          <pc:sldMk cId="89260250" sldId="2032"/>
        </pc:sldMkLst>
      </pc:sldChg>
      <pc:sldChg chg="del ord">
        <pc:chgData name="uojbk" userId="S::uojbk@student.kit.edu::5f2e6078-7af6-42df-9446-4e002632d3e2" providerId="AD" clId="Web-{7387552A-F874-4888-99B8-B83B1D8D8C6E}" dt="2023-07-17T14:22:15.131" v="11"/>
        <pc:sldMkLst>
          <pc:docMk/>
          <pc:sldMk cId="1683649358" sldId="2036"/>
        </pc:sldMkLst>
      </pc:sldChg>
      <pc:sldChg chg="addSp delSp modSp ord">
        <pc:chgData name="uojbk" userId="S::uojbk@student.kit.edu::5f2e6078-7af6-42df-9446-4e002632d3e2" providerId="AD" clId="Web-{7387552A-F874-4888-99B8-B83B1D8D8C6E}" dt="2023-07-17T15:49:15.849" v="148" actId="1076"/>
        <pc:sldMkLst>
          <pc:docMk/>
          <pc:sldMk cId="955344806" sldId="2037"/>
        </pc:sldMkLst>
        <pc:spChg chg="mod">
          <ac:chgData name="uojbk" userId="S::uojbk@student.kit.edu::5f2e6078-7af6-42df-9446-4e002632d3e2" providerId="AD" clId="Web-{7387552A-F874-4888-99B8-B83B1D8D8C6E}" dt="2023-07-17T14:29:04.614" v="16" actId="20577"/>
          <ac:spMkLst>
            <pc:docMk/>
            <pc:sldMk cId="955344806" sldId="2037"/>
            <ac:spMk id="5" creationId="{67E45811-807D-FE1A-EB2A-27202B8011AC}"/>
          </ac:spMkLst>
        </pc:spChg>
        <pc:spChg chg="add del mod">
          <ac:chgData name="uojbk" userId="S::uojbk@student.kit.edu::5f2e6078-7af6-42df-9446-4e002632d3e2" providerId="AD" clId="Web-{7387552A-F874-4888-99B8-B83B1D8D8C6E}" dt="2023-07-17T15:49:10.630" v="147" actId="1076"/>
          <ac:spMkLst>
            <pc:docMk/>
            <pc:sldMk cId="955344806" sldId="2037"/>
            <ac:spMk id="7" creationId="{7A097280-363E-3E31-7385-43685B36E98B}"/>
          </ac:spMkLst>
        </pc:spChg>
        <pc:spChg chg="mod">
          <ac:chgData name="uojbk" userId="S::uojbk@student.kit.edu::5f2e6078-7af6-42df-9446-4e002632d3e2" providerId="AD" clId="Web-{7387552A-F874-4888-99B8-B83B1D8D8C6E}" dt="2023-07-17T15:49:15.849" v="148" actId="1076"/>
          <ac:spMkLst>
            <pc:docMk/>
            <pc:sldMk cId="955344806" sldId="2037"/>
            <ac:spMk id="9" creationId="{A5916DFF-4BC8-0FBE-3888-B4D970225826}"/>
          </ac:spMkLst>
        </pc:spChg>
        <pc:spChg chg="add mod">
          <ac:chgData name="uojbk" userId="S::uojbk@student.kit.edu::5f2e6078-7af6-42df-9446-4e002632d3e2" providerId="AD" clId="Web-{7387552A-F874-4888-99B8-B83B1D8D8C6E}" dt="2023-07-17T15:46:11.813" v="80" actId="1076"/>
          <ac:spMkLst>
            <pc:docMk/>
            <pc:sldMk cId="955344806" sldId="2037"/>
            <ac:spMk id="13" creationId="{1AECE0F1-93D8-0DC7-C720-74AE847F1D14}"/>
          </ac:spMkLst>
        </pc:spChg>
        <pc:spChg chg="del">
          <ac:chgData name="uojbk" userId="S::uojbk@student.kit.edu::5f2e6078-7af6-42df-9446-4e002632d3e2" providerId="AD" clId="Web-{7387552A-F874-4888-99B8-B83B1D8D8C6E}" dt="2023-07-17T15:44:12.497" v="62"/>
          <ac:spMkLst>
            <pc:docMk/>
            <pc:sldMk cId="955344806" sldId="2037"/>
            <ac:spMk id="14" creationId="{DAEB6831-690B-3CC0-45CC-41AD3E9655E3}"/>
          </ac:spMkLst>
        </pc:spChg>
        <pc:spChg chg="add mod">
          <ac:chgData name="uojbk" userId="S::uojbk@student.kit.edu::5f2e6078-7af6-42df-9446-4e002632d3e2" providerId="AD" clId="Web-{7387552A-F874-4888-99B8-B83B1D8D8C6E}" dt="2023-07-17T15:46:42.361" v="90" actId="1076"/>
          <ac:spMkLst>
            <pc:docMk/>
            <pc:sldMk cId="955344806" sldId="2037"/>
            <ac:spMk id="17" creationId="{B078B579-2F35-5D25-0917-F9465136992A}"/>
          </ac:spMkLst>
        </pc:spChg>
        <pc:spChg chg="add mod">
          <ac:chgData name="uojbk" userId="S::uojbk@student.kit.edu::5f2e6078-7af6-42df-9446-4e002632d3e2" providerId="AD" clId="Web-{7387552A-F874-4888-99B8-B83B1D8D8C6E}" dt="2023-07-17T15:47:06.752" v="108" actId="688"/>
          <ac:spMkLst>
            <pc:docMk/>
            <pc:sldMk cId="955344806" sldId="2037"/>
            <ac:spMk id="18" creationId="{F0E8121A-C112-CFB4-7464-B49AC08FAAA4}"/>
          </ac:spMkLst>
        </pc:spChg>
        <pc:spChg chg="add mod">
          <ac:chgData name="uojbk" userId="S::uojbk@student.kit.edu::5f2e6078-7af6-42df-9446-4e002632d3e2" providerId="AD" clId="Web-{7387552A-F874-4888-99B8-B83B1D8D8C6E}" dt="2023-07-17T15:47:17.424" v="113" actId="688"/>
          <ac:spMkLst>
            <pc:docMk/>
            <pc:sldMk cId="955344806" sldId="2037"/>
            <ac:spMk id="21" creationId="{3C6BAA50-3C0B-870A-5242-351CDEEA863F}"/>
          </ac:spMkLst>
        </pc:spChg>
        <pc:spChg chg="add mod">
          <ac:chgData name="uojbk" userId="S::uojbk@student.kit.edu::5f2e6078-7af6-42df-9446-4e002632d3e2" providerId="AD" clId="Web-{7387552A-F874-4888-99B8-B83B1D8D8C6E}" dt="2023-07-17T15:47:36.659" v="126" actId="20577"/>
          <ac:spMkLst>
            <pc:docMk/>
            <pc:sldMk cId="955344806" sldId="2037"/>
            <ac:spMk id="23" creationId="{0F710555-8255-5E15-EADB-7E6C5EAF2CA7}"/>
          </ac:spMkLst>
        </pc:spChg>
        <pc:spChg chg="add mod">
          <ac:chgData name="uojbk" userId="S::uojbk@student.kit.edu::5f2e6078-7af6-42df-9446-4e002632d3e2" providerId="AD" clId="Web-{7387552A-F874-4888-99B8-B83B1D8D8C6E}" dt="2023-07-17T15:47:55.613" v="131" actId="688"/>
          <ac:spMkLst>
            <pc:docMk/>
            <pc:sldMk cId="955344806" sldId="2037"/>
            <ac:spMk id="25" creationId="{C31F7141-375A-7BC6-71EE-51A5A8A0E621}"/>
          </ac:spMkLst>
        </pc:spChg>
        <pc:cxnChg chg="mod">
          <ac:chgData name="uojbk" userId="S::uojbk@student.kit.edu::5f2e6078-7af6-42df-9446-4e002632d3e2" providerId="AD" clId="Web-{7387552A-F874-4888-99B8-B83B1D8D8C6E}" dt="2023-07-17T15:45:47.890" v="64" actId="14100"/>
          <ac:cxnSpMkLst>
            <pc:docMk/>
            <pc:sldMk cId="955344806" sldId="2037"/>
            <ac:cxnSpMk id="30" creationId="{FCED8DE0-C17F-3430-F726-8E0B5BDEFAF7}"/>
          </ac:cxnSpMkLst>
        </pc:cxnChg>
        <pc:cxnChg chg="mod">
          <ac:chgData name="uojbk" userId="S::uojbk@student.kit.edu::5f2e6078-7af6-42df-9446-4e002632d3e2" providerId="AD" clId="Web-{7387552A-F874-4888-99B8-B83B1D8D8C6E}" dt="2023-07-17T15:45:43.234" v="63" actId="14100"/>
          <ac:cxnSpMkLst>
            <pc:docMk/>
            <pc:sldMk cId="955344806" sldId="2037"/>
            <ac:cxnSpMk id="33" creationId="{64312A04-6EF7-4D7E-EED1-6163D6E1EC4E}"/>
          </ac:cxnSpMkLst>
        </pc:cxnChg>
        <pc:cxnChg chg="mod">
          <ac:chgData name="uojbk" userId="S::uojbk@student.kit.edu::5f2e6078-7af6-42df-9446-4e002632d3e2" providerId="AD" clId="Web-{7387552A-F874-4888-99B8-B83B1D8D8C6E}" dt="2023-07-17T15:49:10.630" v="147" actId="1076"/>
          <ac:cxnSpMkLst>
            <pc:docMk/>
            <pc:sldMk cId="955344806" sldId="2037"/>
            <ac:cxnSpMk id="41" creationId="{36C58147-E4A9-F892-A4A6-7DF3A41409A3}"/>
          </ac:cxnSpMkLst>
        </pc:cxnChg>
        <pc:cxnChg chg="mod">
          <ac:chgData name="uojbk" userId="S::uojbk@student.kit.edu::5f2e6078-7af6-42df-9446-4e002632d3e2" providerId="AD" clId="Web-{7387552A-F874-4888-99B8-B83B1D8D8C6E}" dt="2023-07-17T15:49:15.849" v="148" actId="1076"/>
          <ac:cxnSpMkLst>
            <pc:docMk/>
            <pc:sldMk cId="955344806" sldId="2037"/>
            <ac:cxnSpMk id="44" creationId="{B01E7435-7D8D-1E50-D655-FDAE1B57A277}"/>
          </ac:cxnSpMkLst>
        </pc:cxnChg>
        <pc:cxnChg chg="mod">
          <ac:chgData name="uojbk" userId="S::uojbk@student.kit.edu::5f2e6078-7af6-42df-9446-4e002632d3e2" providerId="AD" clId="Web-{7387552A-F874-4888-99B8-B83B1D8D8C6E}" dt="2023-07-17T15:49:10.630" v="147" actId="1076"/>
          <ac:cxnSpMkLst>
            <pc:docMk/>
            <pc:sldMk cId="955344806" sldId="2037"/>
            <ac:cxnSpMk id="49" creationId="{B157A2C1-2FD3-FD64-3991-44427863DB41}"/>
          </ac:cxnSpMkLst>
        </pc:cxnChg>
      </pc:sldChg>
      <pc:sldChg chg="del">
        <pc:chgData name="uojbk" userId="S::uojbk@student.kit.edu::5f2e6078-7af6-42df-9446-4e002632d3e2" providerId="AD" clId="Web-{7387552A-F874-4888-99B8-B83B1D8D8C6E}" dt="2023-07-17T14:13:36.300" v="10"/>
        <pc:sldMkLst>
          <pc:docMk/>
          <pc:sldMk cId="3690859103" sldId="2038"/>
        </pc:sldMkLst>
      </pc:sldChg>
      <pc:sldChg chg="mod modShow">
        <pc:chgData name="uojbk" userId="S::uojbk@student.kit.edu::5f2e6078-7af6-42df-9446-4e002632d3e2" providerId="AD" clId="Web-{7387552A-F874-4888-99B8-B83B1D8D8C6E}" dt="2023-07-17T14:13:06.971" v="5"/>
        <pc:sldMkLst>
          <pc:docMk/>
          <pc:sldMk cId="3650405711" sldId="2039"/>
        </pc:sldMkLst>
      </pc:sldChg>
      <pc:sldChg chg="mod modShow">
        <pc:chgData name="uojbk" userId="S::uojbk@student.kit.edu::5f2e6078-7af6-42df-9446-4e002632d3e2" providerId="AD" clId="Web-{7387552A-F874-4888-99B8-B83B1D8D8C6E}" dt="2023-07-17T14:13:07.033" v="6"/>
        <pc:sldMkLst>
          <pc:docMk/>
          <pc:sldMk cId="2947676302" sldId="2041"/>
        </pc:sldMkLst>
      </pc:sldChg>
      <pc:sldChg chg="mod modShow">
        <pc:chgData name="uojbk" userId="S::uojbk@student.kit.edu::5f2e6078-7af6-42df-9446-4e002632d3e2" providerId="AD" clId="Web-{7387552A-F874-4888-99B8-B83B1D8D8C6E}" dt="2023-07-17T14:13:07.143" v="8"/>
        <pc:sldMkLst>
          <pc:docMk/>
          <pc:sldMk cId="3836637174" sldId="2042"/>
        </pc:sldMkLst>
      </pc:sldChg>
      <pc:sldChg chg="mod modShow">
        <pc:chgData name="uojbk" userId="S::uojbk@student.kit.edu::5f2e6078-7af6-42df-9446-4e002632d3e2" providerId="AD" clId="Web-{7387552A-F874-4888-99B8-B83B1D8D8C6E}" dt="2023-07-17T14:13:07.080" v="7"/>
        <pc:sldMkLst>
          <pc:docMk/>
          <pc:sldMk cId="1716207674" sldId="2043"/>
        </pc:sldMkLst>
      </pc:sldChg>
    </pc:docChg>
  </pc:docChgLst>
  <pc:docChgLst>
    <pc:chgData name="Skowronek, Louis" userId="f7d5b7ca-9cb6-413d-8505-d38eb9d971f4" providerId="ADAL" clId="{B465C4E8-AD60-104A-B378-1188F919AC36}"/>
    <pc:docChg chg="undo custSel addSld delSld modSld sldOrd modMainMaster">
      <pc:chgData name="Skowronek, Louis" userId="f7d5b7ca-9cb6-413d-8505-d38eb9d971f4" providerId="ADAL" clId="{B465C4E8-AD60-104A-B378-1188F919AC36}" dt="2023-07-17T16:12:47.427" v="6708" actId="1038"/>
      <pc:docMkLst>
        <pc:docMk/>
      </pc:docMkLst>
      <pc:sldChg chg="modTransition">
        <pc:chgData name="Skowronek, Louis" userId="f7d5b7ca-9cb6-413d-8505-d38eb9d971f4" providerId="ADAL" clId="{B465C4E8-AD60-104A-B378-1188F919AC36}" dt="2023-07-17T09:13:15.281" v="5535"/>
        <pc:sldMkLst>
          <pc:docMk/>
          <pc:sldMk cId="2952058814" sldId="260"/>
        </pc:sldMkLst>
      </pc:sldChg>
      <pc:sldChg chg="modTransition">
        <pc:chgData name="Skowronek, Louis" userId="f7d5b7ca-9cb6-413d-8505-d38eb9d971f4" providerId="ADAL" clId="{B465C4E8-AD60-104A-B378-1188F919AC36}" dt="2023-07-17T09:13:15.281" v="5535"/>
        <pc:sldMkLst>
          <pc:docMk/>
          <pc:sldMk cId="2572723408" sldId="2001"/>
        </pc:sldMkLst>
      </pc:sldChg>
      <pc:sldChg chg="modTransition">
        <pc:chgData name="Skowronek, Louis" userId="f7d5b7ca-9cb6-413d-8505-d38eb9d971f4" providerId="ADAL" clId="{B465C4E8-AD60-104A-B378-1188F919AC36}" dt="2023-07-17T09:13:15.281" v="5535"/>
        <pc:sldMkLst>
          <pc:docMk/>
          <pc:sldMk cId="1973670868" sldId="2007"/>
        </pc:sldMkLst>
      </pc:sldChg>
      <pc:sldChg chg="modTransition">
        <pc:chgData name="Skowronek, Louis" userId="f7d5b7ca-9cb6-413d-8505-d38eb9d971f4" providerId="ADAL" clId="{B465C4E8-AD60-104A-B378-1188F919AC36}" dt="2023-07-17T09:13:15.281" v="5535"/>
        <pc:sldMkLst>
          <pc:docMk/>
          <pc:sldMk cId="572455263" sldId="2009"/>
        </pc:sldMkLst>
      </pc:sldChg>
      <pc:sldChg chg="addSp delSp modSp mod ord modTransition modShow">
        <pc:chgData name="Skowronek, Louis" userId="f7d5b7ca-9cb6-413d-8505-d38eb9d971f4" providerId="ADAL" clId="{B465C4E8-AD60-104A-B378-1188F919AC36}" dt="2023-07-17T09:13:15.281" v="5535"/>
        <pc:sldMkLst>
          <pc:docMk/>
          <pc:sldMk cId="27894274" sldId="2010"/>
        </pc:sldMkLst>
        <pc:spChg chg="del">
          <ac:chgData name="Skowronek, Louis" userId="f7d5b7ca-9cb6-413d-8505-d38eb9d971f4" providerId="ADAL" clId="{B465C4E8-AD60-104A-B378-1188F919AC36}" dt="2023-07-15T09:46:29.841" v="4368" actId="478"/>
          <ac:spMkLst>
            <pc:docMk/>
            <pc:sldMk cId="27894274" sldId="2010"/>
            <ac:spMk id="2" creationId="{03132844-A7D7-499C-C2A1-9335E09BB0EC}"/>
          </ac:spMkLst>
        </pc:spChg>
        <pc:spChg chg="mod">
          <ac:chgData name="Skowronek, Louis" userId="f7d5b7ca-9cb6-413d-8505-d38eb9d971f4" providerId="ADAL" clId="{B465C4E8-AD60-104A-B378-1188F919AC36}" dt="2023-07-15T09:46:40.996" v="4376" actId="20577"/>
          <ac:spMkLst>
            <pc:docMk/>
            <pc:sldMk cId="27894274" sldId="2010"/>
            <ac:spMk id="5" creationId="{D90E788C-F2F9-CC7A-4F39-6FFC8F3A26D9}"/>
          </ac:spMkLst>
        </pc:spChg>
        <pc:spChg chg="del mod">
          <ac:chgData name="Skowronek, Louis" userId="f7d5b7ca-9cb6-413d-8505-d38eb9d971f4" providerId="ADAL" clId="{B465C4E8-AD60-104A-B378-1188F919AC36}" dt="2023-07-15T09:46:30.502" v="4369" actId="478"/>
          <ac:spMkLst>
            <pc:docMk/>
            <pc:sldMk cId="27894274" sldId="2010"/>
            <ac:spMk id="9" creationId="{C1381B31-F7BA-CF8F-D768-C40C48BBF9F2}"/>
          </ac:spMkLst>
        </pc:spChg>
        <pc:spChg chg="del">
          <ac:chgData name="Skowronek, Louis" userId="f7d5b7ca-9cb6-413d-8505-d38eb9d971f4" providerId="ADAL" clId="{B465C4E8-AD60-104A-B378-1188F919AC36}" dt="2023-07-15T09:46:26.907" v="4364" actId="478"/>
          <ac:spMkLst>
            <pc:docMk/>
            <pc:sldMk cId="27894274" sldId="2010"/>
            <ac:spMk id="10" creationId="{0DE3E374-F7EA-AA10-CF06-6F653FFE5028}"/>
          </ac:spMkLst>
        </pc:spChg>
        <pc:spChg chg="del">
          <ac:chgData name="Skowronek, Louis" userId="f7d5b7ca-9cb6-413d-8505-d38eb9d971f4" providerId="ADAL" clId="{B465C4E8-AD60-104A-B378-1188F919AC36}" dt="2023-07-15T09:46:27.474" v="4365" actId="478"/>
          <ac:spMkLst>
            <pc:docMk/>
            <pc:sldMk cId="27894274" sldId="2010"/>
            <ac:spMk id="11" creationId="{02E61A7C-EF4A-A85E-4996-EFF565E7FE7A}"/>
          </ac:spMkLst>
        </pc:spChg>
        <pc:spChg chg="del">
          <ac:chgData name="Skowronek, Louis" userId="f7d5b7ca-9cb6-413d-8505-d38eb9d971f4" providerId="ADAL" clId="{B465C4E8-AD60-104A-B378-1188F919AC36}" dt="2023-07-15T09:46:32.688" v="4371" actId="478"/>
          <ac:spMkLst>
            <pc:docMk/>
            <pc:sldMk cId="27894274" sldId="2010"/>
            <ac:spMk id="13" creationId="{1F4A1AFC-8849-4F3E-700D-3319736070E8}"/>
          </ac:spMkLst>
        </pc:spChg>
        <pc:spChg chg="del">
          <ac:chgData name="Skowronek, Louis" userId="f7d5b7ca-9cb6-413d-8505-d38eb9d971f4" providerId="ADAL" clId="{B465C4E8-AD60-104A-B378-1188F919AC36}" dt="2023-07-15T09:46:34.082" v="4372" actId="478"/>
          <ac:spMkLst>
            <pc:docMk/>
            <pc:sldMk cId="27894274" sldId="2010"/>
            <ac:spMk id="17" creationId="{3E3D8EAB-7982-DC4A-BB5D-0EA65228BAA8}"/>
          </ac:spMkLst>
        </pc:spChg>
        <pc:spChg chg="del mod">
          <ac:chgData name="Skowronek, Louis" userId="f7d5b7ca-9cb6-413d-8505-d38eb9d971f4" providerId="ADAL" clId="{B465C4E8-AD60-104A-B378-1188F919AC36}" dt="2023-07-15T09:46:43.467" v="4377" actId="478"/>
          <ac:spMkLst>
            <pc:docMk/>
            <pc:sldMk cId="27894274" sldId="2010"/>
            <ac:spMk id="19" creationId="{93AB6BE9-B338-4409-BB66-26C20471AFE4}"/>
          </ac:spMkLst>
        </pc:spChg>
        <pc:spChg chg="add del mod">
          <ac:chgData name="Skowronek, Louis" userId="f7d5b7ca-9cb6-413d-8505-d38eb9d971f4" providerId="ADAL" clId="{B465C4E8-AD60-104A-B378-1188F919AC36}" dt="2023-07-15T09:46:44.036" v="4379"/>
          <ac:spMkLst>
            <pc:docMk/>
            <pc:sldMk cId="27894274" sldId="2010"/>
            <ac:spMk id="20" creationId="{31B7A12B-39EF-9BD5-282C-311B568BA554}"/>
          </ac:spMkLst>
        </pc:spChg>
        <pc:spChg chg="del">
          <ac:chgData name="Skowronek, Louis" userId="f7d5b7ca-9cb6-413d-8505-d38eb9d971f4" providerId="ADAL" clId="{B465C4E8-AD60-104A-B378-1188F919AC36}" dt="2023-07-15T09:46:31.281" v="4370" actId="478"/>
          <ac:spMkLst>
            <pc:docMk/>
            <pc:sldMk cId="27894274" sldId="2010"/>
            <ac:spMk id="21" creationId="{6CEB9C47-5B43-C0DC-F218-B430DCED4B74}"/>
          </ac:spMkLst>
        </pc:spChg>
        <pc:spChg chg="add del mod">
          <ac:chgData name="Skowronek, Louis" userId="f7d5b7ca-9cb6-413d-8505-d38eb9d971f4" providerId="ADAL" clId="{B465C4E8-AD60-104A-B378-1188F919AC36}" dt="2023-07-15T09:49:06.095" v="4429" actId="478"/>
          <ac:spMkLst>
            <pc:docMk/>
            <pc:sldMk cId="27894274" sldId="2010"/>
            <ac:spMk id="22" creationId="{5E835C44-69ED-F724-76DC-8F4201A6C1A6}"/>
          </ac:spMkLst>
        </pc:spChg>
        <pc:spChg chg="add del mod">
          <ac:chgData name="Skowronek, Louis" userId="f7d5b7ca-9cb6-413d-8505-d38eb9d971f4" providerId="ADAL" clId="{B465C4E8-AD60-104A-B378-1188F919AC36}" dt="2023-07-15T09:49:01.560" v="4425" actId="478"/>
          <ac:spMkLst>
            <pc:docMk/>
            <pc:sldMk cId="27894274" sldId="2010"/>
            <ac:spMk id="23" creationId="{00990E07-F1D9-E541-1530-5234788BD29B}"/>
          </ac:spMkLst>
        </pc:spChg>
        <pc:grpChg chg="del">
          <ac:chgData name="Skowronek, Louis" userId="f7d5b7ca-9cb6-413d-8505-d38eb9d971f4" providerId="ADAL" clId="{B465C4E8-AD60-104A-B378-1188F919AC36}" dt="2023-07-15T09:46:27.815" v="4366" actId="478"/>
          <ac:grpSpMkLst>
            <pc:docMk/>
            <pc:sldMk cId="27894274" sldId="2010"/>
            <ac:grpSpMk id="8" creationId="{76713E0A-4F19-30E1-0F1B-C67DC17A5512}"/>
          </ac:grpSpMkLst>
        </pc:grpChg>
        <pc:picChg chg="add del mod">
          <ac:chgData name="Skowronek, Louis" userId="f7d5b7ca-9cb6-413d-8505-d38eb9d971f4" providerId="ADAL" clId="{B465C4E8-AD60-104A-B378-1188F919AC36}" dt="2023-07-15T09:49:10.419" v="4431" actId="1076"/>
          <ac:picMkLst>
            <pc:docMk/>
            <pc:sldMk cId="27894274" sldId="2010"/>
            <ac:picMk id="12" creationId="{4F142DC7-423E-8FDF-4844-6710A1E59FB9}"/>
          </ac:picMkLst>
        </pc:picChg>
      </pc:sldChg>
      <pc:sldChg chg="modTransition">
        <pc:chgData name="Skowronek, Louis" userId="f7d5b7ca-9cb6-413d-8505-d38eb9d971f4" providerId="ADAL" clId="{B465C4E8-AD60-104A-B378-1188F919AC36}" dt="2023-07-17T09:13:15.281" v="5535"/>
        <pc:sldMkLst>
          <pc:docMk/>
          <pc:sldMk cId="956321475" sldId="2011"/>
        </pc:sldMkLst>
      </pc:sldChg>
      <pc:sldChg chg="addSp delSp modSp mod modTransition">
        <pc:chgData name="Skowronek, Louis" userId="f7d5b7ca-9cb6-413d-8505-d38eb9d971f4" providerId="ADAL" clId="{B465C4E8-AD60-104A-B378-1188F919AC36}" dt="2023-07-17T16:12:47.427" v="6708" actId="1038"/>
        <pc:sldMkLst>
          <pc:docMk/>
          <pc:sldMk cId="1492085677" sldId="2013"/>
        </pc:sldMkLst>
        <pc:spChg chg="add del mod">
          <ac:chgData name="Skowronek, Louis" userId="f7d5b7ca-9cb6-413d-8505-d38eb9d971f4" providerId="ADAL" clId="{B465C4E8-AD60-104A-B378-1188F919AC36}" dt="2023-07-17T09:04:57.146" v="5343" actId="478"/>
          <ac:spMkLst>
            <pc:docMk/>
            <pc:sldMk cId="1492085677" sldId="2013"/>
            <ac:spMk id="2" creationId="{E17AB7D0-D352-998A-F0F6-738215689808}"/>
          </ac:spMkLst>
        </pc:spChg>
        <pc:spChg chg="add mod">
          <ac:chgData name="Skowronek, Louis" userId="f7d5b7ca-9cb6-413d-8505-d38eb9d971f4" providerId="ADAL" clId="{B465C4E8-AD60-104A-B378-1188F919AC36}" dt="2023-07-17T09:40:43.734" v="6322" actId="115"/>
          <ac:spMkLst>
            <pc:docMk/>
            <pc:sldMk cId="1492085677" sldId="2013"/>
            <ac:spMk id="6" creationId="{B7B4BAEA-91E0-97EA-87CA-5DCF8736CBBC}"/>
          </ac:spMkLst>
        </pc:spChg>
        <pc:spChg chg="mod">
          <ac:chgData name="Skowronek, Louis" userId="f7d5b7ca-9cb6-413d-8505-d38eb9d971f4" providerId="ADAL" clId="{B465C4E8-AD60-104A-B378-1188F919AC36}" dt="2023-07-17T09:24:57.315" v="5874" actId="20577"/>
          <ac:spMkLst>
            <pc:docMk/>
            <pc:sldMk cId="1492085677" sldId="2013"/>
            <ac:spMk id="10" creationId="{4E8C5BF5-9931-F192-4F7F-990A1130BBAB}"/>
          </ac:spMkLst>
        </pc:spChg>
        <pc:spChg chg="add del mod">
          <ac:chgData name="Skowronek, Louis" userId="f7d5b7ca-9cb6-413d-8505-d38eb9d971f4" providerId="ADAL" clId="{B465C4E8-AD60-104A-B378-1188F919AC36}" dt="2023-07-17T09:56:06.449" v="6413" actId="478"/>
          <ac:spMkLst>
            <pc:docMk/>
            <pc:sldMk cId="1492085677" sldId="2013"/>
            <ac:spMk id="11" creationId="{30417144-2282-030A-44B8-0B05F212FAB6}"/>
          </ac:spMkLst>
        </pc:spChg>
        <pc:spChg chg="del">
          <ac:chgData name="Skowronek, Louis" userId="f7d5b7ca-9cb6-413d-8505-d38eb9d971f4" providerId="ADAL" clId="{B465C4E8-AD60-104A-B378-1188F919AC36}" dt="2023-07-17T16:07:05.408" v="6590" actId="478"/>
          <ac:spMkLst>
            <pc:docMk/>
            <pc:sldMk cId="1492085677" sldId="2013"/>
            <ac:spMk id="11" creationId="{EF81DFFC-0EB6-1789-A855-DD4913FC132E}"/>
          </ac:spMkLst>
        </pc:spChg>
        <pc:spChg chg="del">
          <ac:chgData name="Skowronek, Louis" userId="f7d5b7ca-9cb6-413d-8505-d38eb9d971f4" providerId="ADAL" clId="{B465C4E8-AD60-104A-B378-1188F919AC36}" dt="2023-07-17T16:09:00.355" v="6634" actId="478"/>
          <ac:spMkLst>
            <pc:docMk/>
            <pc:sldMk cId="1492085677" sldId="2013"/>
            <ac:spMk id="13" creationId="{838831E2-0051-AF40-3FCE-8C054AE197BB}"/>
          </ac:spMkLst>
        </pc:spChg>
        <pc:spChg chg="add del mod">
          <ac:chgData name="Skowronek, Louis" userId="f7d5b7ca-9cb6-413d-8505-d38eb9d971f4" providerId="ADAL" clId="{B465C4E8-AD60-104A-B378-1188F919AC36}" dt="2023-07-17T09:56:08.534" v="6415" actId="478"/>
          <ac:spMkLst>
            <pc:docMk/>
            <pc:sldMk cId="1492085677" sldId="2013"/>
            <ac:spMk id="13" creationId="{AB7D628B-4423-B3A4-B684-B049332A44FC}"/>
          </ac:spMkLst>
        </pc:spChg>
        <pc:spChg chg="mod">
          <ac:chgData name="Skowronek, Louis" userId="f7d5b7ca-9cb6-413d-8505-d38eb9d971f4" providerId="ADAL" clId="{B465C4E8-AD60-104A-B378-1188F919AC36}" dt="2023-07-17T09:21:07.648" v="5847" actId="20577"/>
          <ac:spMkLst>
            <pc:docMk/>
            <pc:sldMk cId="1492085677" sldId="2013"/>
            <ac:spMk id="15" creationId="{4C22D460-CF61-CCAC-959E-96A5C7B4B4BF}"/>
          </ac:spMkLst>
        </pc:spChg>
        <pc:spChg chg="add mod">
          <ac:chgData name="Skowronek, Louis" userId="f7d5b7ca-9cb6-413d-8505-d38eb9d971f4" providerId="ADAL" clId="{B465C4E8-AD60-104A-B378-1188F919AC36}" dt="2023-07-17T16:12:47.427" v="6708" actId="1038"/>
          <ac:spMkLst>
            <pc:docMk/>
            <pc:sldMk cId="1492085677" sldId="2013"/>
            <ac:spMk id="16" creationId="{7BD0C8BE-3908-B0D9-CD2D-391FB835886B}"/>
          </ac:spMkLst>
        </pc:spChg>
        <pc:spChg chg="del mod">
          <ac:chgData name="Skowronek, Louis" userId="f7d5b7ca-9cb6-413d-8505-d38eb9d971f4" providerId="ADAL" clId="{B465C4E8-AD60-104A-B378-1188F919AC36}" dt="2023-07-17T09:56:10.520" v="6416" actId="478"/>
          <ac:spMkLst>
            <pc:docMk/>
            <pc:sldMk cId="1492085677" sldId="2013"/>
            <ac:spMk id="18" creationId="{0BAC952C-D53A-5D5E-8D88-F2E85900600D}"/>
          </ac:spMkLst>
        </pc:spChg>
        <pc:spChg chg="mod">
          <ac:chgData name="Skowronek, Louis" userId="f7d5b7ca-9cb6-413d-8505-d38eb9d971f4" providerId="ADAL" clId="{B465C4E8-AD60-104A-B378-1188F919AC36}" dt="2023-07-17T09:21:26.133" v="5867" actId="20577"/>
          <ac:spMkLst>
            <pc:docMk/>
            <pc:sldMk cId="1492085677" sldId="2013"/>
            <ac:spMk id="24" creationId="{20BE4969-ED1F-BDA8-1123-5A7064BABAE0}"/>
          </ac:spMkLst>
        </pc:spChg>
        <pc:spChg chg="add mod">
          <ac:chgData name="Skowronek, Louis" userId="f7d5b7ca-9cb6-413d-8505-d38eb9d971f4" providerId="ADAL" clId="{B465C4E8-AD60-104A-B378-1188F919AC36}" dt="2023-07-17T09:56:19.212" v="6449" actId="20577"/>
          <ac:spMkLst>
            <pc:docMk/>
            <pc:sldMk cId="1492085677" sldId="2013"/>
            <ac:spMk id="25" creationId="{2FBF7A2C-9B25-7827-77BD-EB4181FAF86C}"/>
          </ac:spMkLst>
        </pc:spChg>
        <pc:picChg chg="del">
          <ac:chgData name="Skowronek, Louis" userId="f7d5b7ca-9cb6-413d-8505-d38eb9d971f4" providerId="ADAL" clId="{B465C4E8-AD60-104A-B378-1188F919AC36}" dt="2023-07-17T16:06:05.835" v="6584" actId="478"/>
          <ac:picMkLst>
            <pc:docMk/>
            <pc:sldMk cId="1492085677" sldId="2013"/>
            <ac:picMk id="12" creationId="{D1A0EEF9-0EEF-4F8E-E4CF-87E9ED51BDB0}"/>
          </ac:picMkLst>
        </pc:picChg>
        <pc:picChg chg="add del mod">
          <ac:chgData name="Skowronek, Louis" userId="f7d5b7ca-9cb6-413d-8505-d38eb9d971f4" providerId="ADAL" clId="{B465C4E8-AD60-104A-B378-1188F919AC36}" dt="2023-07-17T16:09:57.279" v="6636" actId="478"/>
          <ac:picMkLst>
            <pc:docMk/>
            <pc:sldMk cId="1492085677" sldId="2013"/>
            <ac:picMk id="18" creationId="{9EA3AEF9-6A8E-3F36-A5B3-657D802802A6}"/>
          </ac:picMkLst>
        </pc:picChg>
        <pc:picChg chg="add mod">
          <ac:chgData name="Skowronek, Louis" userId="f7d5b7ca-9cb6-413d-8505-d38eb9d971f4" providerId="ADAL" clId="{B465C4E8-AD60-104A-B378-1188F919AC36}" dt="2023-07-17T16:10:09.469" v="6641" actId="14100"/>
          <ac:picMkLst>
            <pc:docMk/>
            <pc:sldMk cId="1492085677" sldId="2013"/>
            <ac:picMk id="26" creationId="{8B55BF0E-13F2-0A0B-B555-ADDE0A459A90}"/>
          </ac:picMkLst>
        </pc:picChg>
      </pc:sldChg>
      <pc:sldChg chg="addSp mod ord">
        <pc:chgData name="Skowronek, Louis" userId="f7d5b7ca-9cb6-413d-8505-d38eb9d971f4" providerId="ADAL" clId="{B465C4E8-AD60-104A-B378-1188F919AC36}" dt="2023-07-15T08:47:59.141" v="1971" actId="20578"/>
        <pc:sldMkLst>
          <pc:docMk/>
          <pc:sldMk cId="704701096" sldId="2015"/>
        </pc:sldMkLst>
        <pc:spChg chg="add">
          <ac:chgData name="Skowronek, Louis" userId="f7d5b7ca-9cb6-413d-8505-d38eb9d971f4" providerId="ADAL" clId="{B465C4E8-AD60-104A-B378-1188F919AC36}" dt="2023-07-15T08:34:15.985" v="1071" actId="22"/>
          <ac:spMkLst>
            <pc:docMk/>
            <pc:sldMk cId="704701096" sldId="2015"/>
            <ac:spMk id="6" creationId="{49B0190E-6FC8-87DA-2302-DBAD4353D181}"/>
          </ac:spMkLst>
        </pc:spChg>
      </pc:sldChg>
      <pc:sldChg chg="addSp delSp modSp mod ord modTransition">
        <pc:chgData name="Skowronek, Louis" userId="f7d5b7ca-9cb6-413d-8505-d38eb9d971f4" providerId="ADAL" clId="{B465C4E8-AD60-104A-B378-1188F919AC36}" dt="2023-07-17T09:39:09.803" v="6320" actId="20577"/>
        <pc:sldMkLst>
          <pc:docMk/>
          <pc:sldMk cId="2513641420" sldId="2016"/>
        </pc:sldMkLst>
        <pc:spChg chg="add mod">
          <ac:chgData name="Skowronek, Louis" userId="f7d5b7ca-9cb6-413d-8505-d38eb9d971f4" providerId="ADAL" clId="{B465C4E8-AD60-104A-B378-1188F919AC36}" dt="2023-07-17T09:31:13.141" v="5987"/>
          <ac:spMkLst>
            <pc:docMk/>
            <pc:sldMk cId="2513641420" sldId="2016"/>
            <ac:spMk id="2" creationId="{608482C6-3C1E-51CE-2157-25A97F879006}"/>
          </ac:spMkLst>
        </pc:spChg>
        <pc:spChg chg="del">
          <ac:chgData name="Skowronek, Louis" userId="f7d5b7ca-9cb6-413d-8505-d38eb9d971f4" providerId="ADAL" clId="{B465C4E8-AD60-104A-B378-1188F919AC36}" dt="2023-07-17T09:37:42.958" v="6291" actId="478"/>
          <ac:spMkLst>
            <pc:docMk/>
            <pc:sldMk cId="2513641420" sldId="2016"/>
            <ac:spMk id="5" creationId="{27C39CB9-6F11-8A7F-654E-19EC08F28F90}"/>
          </ac:spMkLst>
        </pc:spChg>
        <pc:spChg chg="del">
          <ac:chgData name="Skowronek, Louis" userId="f7d5b7ca-9cb6-413d-8505-d38eb9d971f4" providerId="ADAL" clId="{B465C4E8-AD60-104A-B378-1188F919AC36}" dt="2023-07-17T09:37:42.296" v="6290" actId="478"/>
          <ac:spMkLst>
            <pc:docMk/>
            <pc:sldMk cId="2513641420" sldId="2016"/>
            <ac:spMk id="6" creationId="{D34A0303-6184-99C8-3548-957080FE6A3C}"/>
          </ac:spMkLst>
        </pc:spChg>
        <pc:spChg chg="add mod">
          <ac:chgData name="Skowronek, Louis" userId="f7d5b7ca-9cb6-413d-8505-d38eb9d971f4" providerId="ADAL" clId="{B465C4E8-AD60-104A-B378-1188F919AC36}" dt="2023-07-17T09:33:14.149" v="6026" actId="20577"/>
          <ac:spMkLst>
            <pc:docMk/>
            <pc:sldMk cId="2513641420" sldId="2016"/>
            <ac:spMk id="10" creationId="{64EF5E2E-1187-3AAB-E577-5AB787CA654C}"/>
          </ac:spMkLst>
        </pc:spChg>
        <pc:spChg chg="del">
          <ac:chgData name="Skowronek, Louis" userId="f7d5b7ca-9cb6-413d-8505-d38eb9d971f4" providerId="ADAL" clId="{B465C4E8-AD60-104A-B378-1188F919AC36}" dt="2023-07-17T09:37:40.991" v="6289" actId="478"/>
          <ac:spMkLst>
            <pc:docMk/>
            <pc:sldMk cId="2513641420" sldId="2016"/>
            <ac:spMk id="11" creationId="{D63498C7-261A-BEA2-2FA5-AB67EA5FDED4}"/>
          </ac:spMkLst>
        </pc:spChg>
        <pc:spChg chg="mod">
          <ac:chgData name="Skowronek, Louis" userId="f7d5b7ca-9cb6-413d-8505-d38eb9d971f4" providerId="ADAL" clId="{B465C4E8-AD60-104A-B378-1188F919AC36}" dt="2023-07-17T09:39:09.803" v="6320" actId="20577"/>
          <ac:spMkLst>
            <pc:docMk/>
            <pc:sldMk cId="2513641420" sldId="2016"/>
            <ac:spMk id="12" creationId="{1A57E9FF-F2BC-3DE7-2C8A-0D7D813BFB36}"/>
          </ac:spMkLst>
        </pc:spChg>
        <pc:spChg chg="mod">
          <ac:chgData name="Skowronek, Louis" userId="f7d5b7ca-9cb6-413d-8505-d38eb9d971f4" providerId="ADAL" clId="{B465C4E8-AD60-104A-B378-1188F919AC36}" dt="2023-07-17T09:38:58.073" v="6319" actId="20577"/>
          <ac:spMkLst>
            <pc:docMk/>
            <pc:sldMk cId="2513641420" sldId="2016"/>
            <ac:spMk id="15" creationId="{297AAE89-3617-5478-D843-E24F3AD99A93}"/>
          </ac:spMkLst>
        </pc:spChg>
        <pc:spChg chg="del">
          <ac:chgData name="Skowronek, Louis" userId="f7d5b7ca-9cb6-413d-8505-d38eb9d971f4" providerId="ADAL" clId="{B465C4E8-AD60-104A-B378-1188F919AC36}" dt="2023-07-17T09:32:41.178" v="6023" actId="478"/>
          <ac:spMkLst>
            <pc:docMk/>
            <pc:sldMk cId="2513641420" sldId="2016"/>
            <ac:spMk id="21" creationId="{6CEB9C47-5B43-C0DC-F218-B430DCED4B74}"/>
          </ac:spMkLst>
        </pc:spChg>
        <pc:spChg chg="mod">
          <ac:chgData name="Skowronek, Louis" userId="f7d5b7ca-9cb6-413d-8505-d38eb9d971f4" providerId="ADAL" clId="{B465C4E8-AD60-104A-B378-1188F919AC36}" dt="2023-07-17T09:30:48.612" v="5985" actId="20577"/>
          <ac:spMkLst>
            <pc:docMk/>
            <pc:sldMk cId="2513641420" sldId="2016"/>
            <ac:spMk id="24" creationId="{0420897B-E8FA-2B38-BA32-DCB0A7C5017C}"/>
          </ac:spMkLst>
        </pc:spChg>
      </pc:sldChg>
      <pc:sldChg chg="addSp delSp modSp mod">
        <pc:chgData name="Skowronek, Louis" userId="f7d5b7ca-9cb6-413d-8505-d38eb9d971f4" providerId="ADAL" clId="{B465C4E8-AD60-104A-B378-1188F919AC36}" dt="2023-07-15T09:10:38.914" v="4327" actId="14100"/>
        <pc:sldMkLst>
          <pc:docMk/>
          <pc:sldMk cId="1659538910" sldId="2017"/>
        </pc:sldMkLst>
        <pc:spChg chg="add mod">
          <ac:chgData name="Skowronek, Louis" userId="f7d5b7ca-9cb6-413d-8505-d38eb9d971f4" providerId="ADAL" clId="{B465C4E8-AD60-104A-B378-1188F919AC36}" dt="2023-07-15T09:10:38.914" v="4327" actId="14100"/>
          <ac:spMkLst>
            <pc:docMk/>
            <pc:sldMk cId="1659538910" sldId="2017"/>
            <ac:spMk id="2" creationId="{8D0EF571-6DF1-C04B-D62F-836CA6CBEF96}"/>
          </ac:spMkLst>
        </pc:spChg>
        <pc:spChg chg="mod">
          <ac:chgData name="Skowronek, Louis" userId="f7d5b7ca-9cb6-413d-8505-d38eb9d971f4" providerId="ADAL" clId="{B465C4E8-AD60-104A-B378-1188F919AC36}" dt="2023-07-15T09:10:19.632" v="4249" actId="21"/>
          <ac:spMkLst>
            <pc:docMk/>
            <pc:sldMk cId="1659538910" sldId="2017"/>
            <ac:spMk id="7" creationId="{A4A5AC44-7440-C54C-588F-F8871A3CECDD}"/>
          </ac:spMkLst>
        </pc:spChg>
        <pc:spChg chg="add mod">
          <ac:chgData name="Skowronek, Louis" userId="f7d5b7ca-9cb6-413d-8505-d38eb9d971f4" providerId="ADAL" clId="{B465C4E8-AD60-104A-B378-1188F919AC36}" dt="2023-07-15T09:05:08.726" v="3815" actId="207"/>
          <ac:spMkLst>
            <pc:docMk/>
            <pc:sldMk cId="1659538910" sldId="2017"/>
            <ac:spMk id="8" creationId="{F1E5803E-3B8D-92C5-EFB8-0B57EA62D5EF}"/>
          </ac:spMkLst>
        </pc:spChg>
        <pc:spChg chg="add mod">
          <ac:chgData name="Skowronek, Louis" userId="f7d5b7ca-9cb6-413d-8505-d38eb9d971f4" providerId="ADAL" clId="{B465C4E8-AD60-104A-B378-1188F919AC36}" dt="2023-07-15T09:09:16.133" v="4241" actId="20577"/>
          <ac:spMkLst>
            <pc:docMk/>
            <pc:sldMk cId="1659538910" sldId="2017"/>
            <ac:spMk id="9" creationId="{D1F0A2E8-4C01-1C18-ED5F-C047CF27C6B4}"/>
          </ac:spMkLst>
        </pc:spChg>
        <pc:spChg chg="mod">
          <ac:chgData name="Skowronek, Louis" userId="f7d5b7ca-9cb6-413d-8505-d38eb9d971f4" providerId="ADAL" clId="{B465C4E8-AD60-104A-B378-1188F919AC36}" dt="2023-07-15T08:33:53.556" v="1066" actId="20577"/>
          <ac:spMkLst>
            <pc:docMk/>
            <pc:sldMk cId="1659538910" sldId="2017"/>
            <ac:spMk id="20" creationId="{6EBA12F4-BE30-7DBF-CF19-66E1C3400ED3}"/>
          </ac:spMkLst>
        </pc:spChg>
        <pc:spChg chg="mod">
          <ac:chgData name="Skowronek, Louis" userId="f7d5b7ca-9cb6-413d-8505-d38eb9d971f4" providerId="ADAL" clId="{B465C4E8-AD60-104A-B378-1188F919AC36}" dt="2023-07-15T08:33:54.947" v="1067" actId="20577"/>
          <ac:spMkLst>
            <pc:docMk/>
            <pc:sldMk cId="1659538910" sldId="2017"/>
            <ac:spMk id="22" creationId="{0207D7AB-A1FE-D167-A0A7-4E6F3E4F2835}"/>
          </ac:spMkLst>
        </pc:spChg>
        <pc:spChg chg="mod">
          <ac:chgData name="Skowronek, Louis" userId="f7d5b7ca-9cb6-413d-8505-d38eb9d971f4" providerId="ADAL" clId="{B465C4E8-AD60-104A-B378-1188F919AC36}" dt="2023-07-15T08:34:03.276" v="1070" actId="20577"/>
          <ac:spMkLst>
            <pc:docMk/>
            <pc:sldMk cId="1659538910" sldId="2017"/>
            <ac:spMk id="23" creationId="{940B9C95-876F-7C1B-A2D9-7B1E6DDDC053}"/>
          </ac:spMkLst>
        </pc:spChg>
        <pc:spChg chg="del">
          <ac:chgData name="Skowronek, Louis" userId="f7d5b7ca-9cb6-413d-8505-d38eb9d971f4" providerId="ADAL" clId="{B465C4E8-AD60-104A-B378-1188F919AC36}" dt="2023-07-15T08:31:16.621" v="896" actId="478"/>
          <ac:spMkLst>
            <pc:docMk/>
            <pc:sldMk cId="1659538910" sldId="2017"/>
            <ac:spMk id="30" creationId="{76923A18-F7F4-B108-EC6B-C1CDC4939BAF}"/>
          </ac:spMkLst>
        </pc:spChg>
      </pc:sldChg>
      <pc:sldChg chg="mod modShow">
        <pc:chgData name="Skowronek, Louis" userId="f7d5b7ca-9cb6-413d-8505-d38eb9d971f4" providerId="ADAL" clId="{B465C4E8-AD60-104A-B378-1188F919AC36}" dt="2023-07-15T08:33:18.250" v="1045" actId="729"/>
        <pc:sldMkLst>
          <pc:docMk/>
          <pc:sldMk cId="4132868233" sldId="2018"/>
        </pc:sldMkLst>
      </pc:sldChg>
      <pc:sldChg chg="addSp modSp mod modTransition">
        <pc:chgData name="Skowronek, Louis" userId="f7d5b7ca-9cb6-413d-8505-d38eb9d971f4" providerId="ADAL" clId="{B465C4E8-AD60-104A-B378-1188F919AC36}" dt="2023-07-17T09:13:15.281" v="5535"/>
        <pc:sldMkLst>
          <pc:docMk/>
          <pc:sldMk cId="2245927643" sldId="2020"/>
        </pc:sldMkLst>
        <pc:spChg chg="add mod">
          <ac:chgData name="Skowronek, Louis" userId="f7d5b7ca-9cb6-413d-8505-d38eb9d971f4" providerId="ADAL" clId="{B465C4E8-AD60-104A-B378-1188F919AC36}" dt="2023-07-15T09:56:50.206" v="4923" actId="1076"/>
          <ac:spMkLst>
            <pc:docMk/>
            <pc:sldMk cId="2245927643" sldId="2020"/>
            <ac:spMk id="2" creationId="{9C079BAE-FA20-B1E3-AA99-B973D5FBFDE4}"/>
          </ac:spMkLst>
        </pc:spChg>
        <pc:spChg chg="add mod">
          <ac:chgData name="Skowronek, Louis" userId="f7d5b7ca-9cb6-413d-8505-d38eb9d971f4" providerId="ADAL" clId="{B465C4E8-AD60-104A-B378-1188F919AC36}" dt="2023-07-15T09:57:11.063" v="4972" actId="20577"/>
          <ac:spMkLst>
            <pc:docMk/>
            <pc:sldMk cId="2245927643" sldId="2020"/>
            <ac:spMk id="6" creationId="{BA1DDC8C-1ADD-F2C1-55A1-28B8E64CB328}"/>
          </ac:spMkLst>
        </pc:spChg>
        <pc:picChg chg="mod">
          <ac:chgData name="Skowronek, Louis" userId="f7d5b7ca-9cb6-413d-8505-d38eb9d971f4" providerId="ADAL" clId="{B465C4E8-AD60-104A-B378-1188F919AC36}" dt="2023-07-15T09:51:17.220" v="4920" actId="1076"/>
          <ac:picMkLst>
            <pc:docMk/>
            <pc:sldMk cId="2245927643" sldId="2020"/>
            <ac:picMk id="12" creationId="{15E8E571-DFF3-3D13-74FE-9436F396D485}"/>
          </ac:picMkLst>
        </pc:picChg>
      </pc:sldChg>
      <pc:sldChg chg="modTransition">
        <pc:chgData name="Skowronek, Louis" userId="f7d5b7ca-9cb6-413d-8505-d38eb9d971f4" providerId="ADAL" clId="{B465C4E8-AD60-104A-B378-1188F919AC36}" dt="2023-07-17T09:13:15.281" v="5535"/>
        <pc:sldMkLst>
          <pc:docMk/>
          <pc:sldMk cId="3439897954" sldId="2021"/>
        </pc:sldMkLst>
      </pc:sldChg>
      <pc:sldChg chg="modTransition">
        <pc:chgData name="Skowronek, Louis" userId="f7d5b7ca-9cb6-413d-8505-d38eb9d971f4" providerId="ADAL" clId="{B465C4E8-AD60-104A-B378-1188F919AC36}" dt="2023-07-17T09:13:15.281" v="5535"/>
        <pc:sldMkLst>
          <pc:docMk/>
          <pc:sldMk cId="2306777877" sldId="2022"/>
        </pc:sldMkLst>
      </pc:sldChg>
      <pc:sldChg chg="addSp delSp modSp mod modTransition">
        <pc:chgData name="Skowronek, Louis" userId="f7d5b7ca-9cb6-413d-8505-d38eb9d971f4" providerId="ADAL" clId="{B465C4E8-AD60-104A-B378-1188F919AC36}" dt="2023-07-17T09:44:56.264" v="6406" actId="20577"/>
        <pc:sldMkLst>
          <pc:docMk/>
          <pc:sldMk cId="777902242" sldId="2023"/>
        </pc:sldMkLst>
        <pc:spChg chg="mod">
          <ac:chgData name="Skowronek, Louis" userId="f7d5b7ca-9cb6-413d-8505-d38eb9d971f4" providerId="ADAL" clId="{B465C4E8-AD60-104A-B378-1188F919AC36}" dt="2023-07-17T09:44:56.264" v="6406" actId="20577"/>
          <ac:spMkLst>
            <pc:docMk/>
            <pc:sldMk cId="777902242" sldId="2023"/>
            <ac:spMk id="2" creationId="{82456354-8499-4762-F4E0-CC962D81D0E6}"/>
          </ac:spMkLst>
        </pc:spChg>
        <pc:spChg chg="add del">
          <ac:chgData name="Skowronek, Louis" userId="f7d5b7ca-9cb6-413d-8505-d38eb9d971f4" providerId="ADAL" clId="{B465C4E8-AD60-104A-B378-1188F919AC36}" dt="2023-07-17T09:42:03.429" v="6332" actId="478"/>
          <ac:spMkLst>
            <pc:docMk/>
            <pc:sldMk cId="777902242" sldId="2023"/>
            <ac:spMk id="10" creationId="{87CB423C-0C73-7A82-36DD-CB737EDF9FB8}"/>
          </ac:spMkLst>
        </pc:spChg>
        <pc:picChg chg="add del mod">
          <ac:chgData name="Skowronek, Louis" userId="f7d5b7ca-9cb6-413d-8505-d38eb9d971f4" providerId="ADAL" clId="{B465C4E8-AD60-104A-B378-1188F919AC36}" dt="2023-07-17T09:41:12.581" v="6325" actId="478"/>
          <ac:picMkLst>
            <pc:docMk/>
            <pc:sldMk cId="777902242" sldId="2023"/>
            <ac:picMk id="6" creationId="{419970D8-397D-9B77-4BB6-33297B16CD3F}"/>
          </ac:picMkLst>
        </pc:picChg>
        <pc:picChg chg="add del mod">
          <ac:chgData name="Skowronek, Louis" userId="f7d5b7ca-9cb6-413d-8505-d38eb9d971f4" providerId="ADAL" clId="{B465C4E8-AD60-104A-B378-1188F919AC36}" dt="2023-07-17T09:41:41.246" v="6328" actId="478"/>
          <ac:picMkLst>
            <pc:docMk/>
            <pc:sldMk cId="777902242" sldId="2023"/>
            <ac:picMk id="7" creationId="{E40F13D3-7BF3-4B53-FAF3-6A4169B73896}"/>
          </ac:picMkLst>
        </pc:picChg>
        <pc:picChg chg="add del mod">
          <ac:chgData name="Skowronek, Louis" userId="f7d5b7ca-9cb6-413d-8505-d38eb9d971f4" providerId="ADAL" clId="{B465C4E8-AD60-104A-B378-1188F919AC36}" dt="2023-07-17T09:41:57.139" v="6330" actId="478"/>
          <ac:picMkLst>
            <pc:docMk/>
            <pc:sldMk cId="777902242" sldId="2023"/>
            <ac:picMk id="8" creationId="{E46B3CD2-AC8D-01A9-EBE3-D5BB11FD1902}"/>
          </ac:picMkLst>
        </pc:picChg>
        <pc:picChg chg="add del mod">
          <ac:chgData name="Skowronek, Louis" userId="f7d5b7ca-9cb6-413d-8505-d38eb9d971f4" providerId="ADAL" clId="{B465C4E8-AD60-104A-B378-1188F919AC36}" dt="2023-07-17T09:42:24.362" v="6335" actId="478"/>
          <ac:picMkLst>
            <pc:docMk/>
            <pc:sldMk cId="777902242" sldId="2023"/>
            <ac:picMk id="11" creationId="{255D1845-A8AF-C9BB-76AF-9CA7ADD7AE23}"/>
          </ac:picMkLst>
        </pc:picChg>
      </pc:sldChg>
      <pc:sldChg chg="modTransition">
        <pc:chgData name="Skowronek, Louis" userId="f7d5b7ca-9cb6-413d-8505-d38eb9d971f4" providerId="ADAL" clId="{B465C4E8-AD60-104A-B378-1188F919AC36}" dt="2023-07-17T09:13:15.281" v="5535"/>
        <pc:sldMkLst>
          <pc:docMk/>
          <pc:sldMk cId="1333448848" sldId="2024"/>
        </pc:sldMkLst>
      </pc:sldChg>
      <pc:sldChg chg="addSp modSp mod modTransition">
        <pc:chgData name="Skowronek, Louis" userId="f7d5b7ca-9cb6-413d-8505-d38eb9d971f4" providerId="ADAL" clId="{B465C4E8-AD60-104A-B378-1188F919AC36}" dt="2023-07-17T09:13:15.281" v="5535"/>
        <pc:sldMkLst>
          <pc:docMk/>
          <pc:sldMk cId="2643080067" sldId="2025"/>
        </pc:sldMkLst>
        <pc:spChg chg="mod">
          <ac:chgData name="Skowronek, Louis" userId="f7d5b7ca-9cb6-413d-8505-d38eb9d971f4" providerId="ADAL" clId="{B465C4E8-AD60-104A-B378-1188F919AC36}" dt="2023-07-15T09:04:43.934" v="3811" actId="207"/>
          <ac:spMkLst>
            <pc:docMk/>
            <pc:sldMk cId="2643080067" sldId="2025"/>
            <ac:spMk id="6" creationId="{C34AB421-9D6F-D3E1-7313-10B61D785804}"/>
          </ac:spMkLst>
        </pc:spChg>
        <pc:spChg chg="add mod">
          <ac:chgData name="Skowronek, Louis" userId="f7d5b7ca-9cb6-413d-8505-d38eb9d971f4" providerId="ADAL" clId="{B465C4E8-AD60-104A-B378-1188F919AC36}" dt="2023-07-15T09:04:43.934" v="3811" actId="207"/>
          <ac:spMkLst>
            <pc:docMk/>
            <pc:sldMk cId="2643080067" sldId="2025"/>
            <ac:spMk id="7" creationId="{54320C30-6B7A-25FC-D178-B8733FFA6DE2}"/>
          </ac:spMkLst>
        </pc:spChg>
      </pc:sldChg>
      <pc:sldChg chg="addSp delSp modSp mod">
        <pc:chgData name="Skowronek, Louis" userId="f7d5b7ca-9cb6-413d-8505-d38eb9d971f4" providerId="ADAL" clId="{B465C4E8-AD60-104A-B378-1188F919AC36}" dt="2023-07-15T09:08:35.915" v="4183" actId="20577"/>
        <pc:sldMkLst>
          <pc:docMk/>
          <pc:sldMk cId="1618131627" sldId="2026"/>
        </pc:sldMkLst>
        <pc:spChg chg="add del mod">
          <ac:chgData name="Skowronek, Louis" userId="f7d5b7ca-9cb6-413d-8505-d38eb9d971f4" providerId="ADAL" clId="{B465C4E8-AD60-104A-B378-1188F919AC36}" dt="2023-07-15T08:51:28.897" v="2178" actId="478"/>
          <ac:spMkLst>
            <pc:docMk/>
            <pc:sldMk cId="1618131627" sldId="2026"/>
            <ac:spMk id="2" creationId="{B3965440-7CC7-2C5C-F301-B8376B621492}"/>
          </ac:spMkLst>
        </pc:spChg>
        <pc:spChg chg="add mod">
          <ac:chgData name="Skowronek, Louis" userId="f7d5b7ca-9cb6-413d-8505-d38eb9d971f4" providerId="ADAL" clId="{B465C4E8-AD60-104A-B378-1188F919AC36}" dt="2023-07-15T09:08:35.915" v="4183" actId="20577"/>
          <ac:spMkLst>
            <pc:docMk/>
            <pc:sldMk cId="1618131627" sldId="2026"/>
            <ac:spMk id="10" creationId="{4D7D2EA6-2778-1A8C-5239-62100C1AF06F}"/>
          </ac:spMkLst>
        </pc:spChg>
        <pc:spChg chg="add mod">
          <ac:chgData name="Skowronek, Louis" userId="f7d5b7ca-9cb6-413d-8505-d38eb9d971f4" providerId="ADAL" clId="{B465C4E8-AD60-104A-B378-1188F919AC36}" dt="2023-07-15T09:04:39.592" v="3809" actId="207"/>
          <ac:spMkLst>
            <pc:docMk/>
            <pc:sldMk cId="1618131627" sldId="2026"/>
            <ac:spMk id="11" creationId="{91660F7F-C5CF-0D7A-666D-B46A2FBCF801}"/>
          </ac:spMkLst>
        </pc:spChg>
      </pc:sldChg>
      <pc:sldChg chg="addSp modSp mod">
        <pc:chgData name="Skowronek, Louis" userId="f7d5b7ca-9cb6-413d-8505-d38eb9d971f4" providerId="ADAL" clId="{B465C4E8-AD60-104A-B378-1188F919AC36}" dt="2023-07-15T09:07:45.197" v="4115" actId="20577"/>
        <pc:sldMkLst>
          <pc:docMk/>
          <pc:sldMk cId="3235781161" sldId="2027"/>
        </pc:sldMkLst>
        <pc:spChg chg="add mod">
          <ac:chgData name="Skowronek, Louis" userId="f7d5b7ca-9cb6-413d-8505-d38eb9d971f4" providerId="ADAL" clId="{B465C4E8-AD60-104A-B378-1188F919AC36}" dt="2023-07-15T09:07:45.197" v="4115" actId="20577"/>
          <ac:spMkLst>
            <pc:docMk/>
            <pc:sldMk cId="3235781161" sldId="2027"/>
            <ac:spMk id="2" creationId="{D414EB19-F62B-09D3-493D-7F43B98E2762}"/>
          </ac:spMkLst>
        </pc:spChg>
        <pc:spChg chg="mod">
          <ac:chgData name="Skowronek, Louis" userId="f7d5b7ca-9cb6-413d-8505-d38eb9d971f4" providerId="ADAL" clId="{B465C4E8-AD60-104A-B378-1188F919AC36}" dt="2023-07-15T08:50:30.309" v="2155" actId="20577"/>
          <ac:spMkLst>
            <pc:docMk/>
            <pc:sldMk cId="3235781161" sldId="2027"/>
            <ac:spMk id="73" creationId="{94B917B5-9B8C-1A91-D51D-212570EBC875}"/>
          </ac:spMkLst>
        </pc:spChg>
      </pc:sldChg>
      <pc:sldChg chg="del">
        <pc:chgData name="Skowronek, Louis" userId="f7d5b7ca-9cb6-413d-8505-d38eb9d971f4" providerId="ADAL" clId="{B465C4E8-AD60-104A-B378-1188F919AC36}" dt="2023-07-15T08:29:55.611" v="783" actId="2696"/>
        <pc:sldMkLst>
          <pc:docMk/>
          <pc:sldMk cId="34940935" sldId="2028"/>
        </pc:sldMkLst>
      </pc:sldChg>
      <pc:sldChg chg="modSp mod modTransition">
        <pc:chgData name="Skowronek, Louis" userId="f7d5b7ca-9cb6-413d-8505-d38eb9d971f4" providerId="ADAL" clId="{B465C4E8-AD60-104A-B378-1188F919AC36}" dt="2023-07-17T09:19:38.190" v="5843" actId="20577"/>
        <pc:sldMkLst>
          <pc:docMk/>
          <pc:sldMk cId="1579806200" sldId="2029"/>
        </pc:sldMkLst>
        <pc:spChg chg="mod">
          <ac:chgData name="Skowronek, Louis" userId="f7d5b7ca-9cb6-413d-8505-d38eb9d971f4" providerId="ADAL" clId="{B465C4E8-AD60-104A-B378-1188F919AC36}" dt="2023-07-17T09:19:38.190" v="5843" actId="20577"/>
          <ac:spMkLst>
            <pc:docMk/>
            <pc:sldMk cId="1579806200" sldId="2029"/>
            <ac:spMk id="23" creationId="{940B9C95-876F-7C1B-A2D9-7B1E6DDDC053}"/>
          </ac:spMkLst>
        </pc:spChg>
      </pc:sldChg>
      <pc:sldChg chg="delSp modSp new mod modTransition">
        <pc:chgData name="Skowronek, Louis" userId="f7d5b7ca-9cb6-413d-8505-d38eb9d971f4" providerId="ADAL" clId="{B465C4E8-AD60-104A-B378-1188F919AC36}" dt="2023-07-17T09:17:21.129" v="5775" actId="1076"/>
        <pc:sldMkLst>
          <pc:docMk/>
          <pc:sldMk cId="1918175281" sldId="2030"/>
        </pc:sldMkLst>
        <pc:spChg chg="del">
          <ac:chgData name="Skowronek, Louis" userId="f7d5b7ca-9cb6-413d-8505-d38eb9d971f4" providerId="ADAL" clId="{B465C4E8-AD60-104A-B378-1188F919AC36}" dt="2023-07-15T08:33:28.758" v="1047" actId="478"/>
          <ac:spMkLst>
            <pc:docMk/>
            <pc:sldMk cId="1918175281" sldId="2030"/>
            <ac:spMk id="2" creationId="{E5AF3A56-CCC9-E68D-C326-18271A37FA81}"/>
          </ac:spMkLst>
        </pc:spChg>
        <pc:spChg chg="mod">
          <ac:chgData name="Skowronek, Louis" userId="f7d5b7ca-9cb6-413d-8505-d38eb9d971f4" providerId="ADAL" clId="{B465C4E8-AD60-104A-B378-1188F919AC36}" dt="2023-07-17T09:17:21.129" v="5775" actId="1076"/>
          <ac:spMkLst>
            <pc:docMk/>
            <pc:sldMk cId="1918175281" sldId="2030"/>
            <ac:spMk id="5" creationId="{CEF54EEE-9A26-12EF-083B-A66B1781E81F}"/>
          </ac:spMkLst>
        </pc:spChg>
      </pc:sldChg>
      <pc:sldChg chg="addSp modSp new mod modNotesTx">
        <pc:chgData name="Skowronek, Louis" userId="f7d5b7ca-9cb6-413d-8505-d38eb9d971f4" providerId="ADAL" clId="{B465C4E8-AD60-104A-B378-1188F919AC36}" dt="2023-07-15T09:04:58.536" v="3814" actId="207"/>
        <pc:sldMkLst>
          <pc:docMk/>
          <pc:sldMk cId="4064973308" sldId="2031"/>
        </pc:sldMkLst>
        <pc:spChg chg="mod">
          <ac:chgData name="Skowronek, Louis" userId="f7d5b7ca-9cb6-413d-8505-d38eb9d971f4" providerId="ADAL" clId="{B465C4E8-AD60-104A-B378-1188F919AC36}" dt="2023-07-15T08:36:11.654" v="1131" actId="5793"/>
          <ac:spMkLst>
            <pc:docMk/>
            <pc:sldMk cId="4064973308" sldId="2031"/>
            <ac:spMk id="2" creationId="{DBB23265-9BD4-EB5D-28F3-A036D1F4B4DD}"/>
          </ac:spMkLst>
        </pc:spChg>
        <pc:spChg chg="mod">
          <ac:chgData name="Skowronek, Louis" userId="f7d5b7ca-9cb6-413d-8505-d38eb9d971f4" providerId="ADAL" clId="{B465C4E8-AD60-104A-B378-1188F919AC36}" dt="2023-07-15T08:37:17.504" v="1335" actId="20577"/>
          <ac:spMkLst>
            <pc:docMk/>
            <pc:sldMk cId="4064973308" sldId="2031"/>
            <ac:spMk id="5" creationId="{D2C09C05-5A55-A004-12A3-47E8DFB659FB}"/>
          </ac:spMkLst>
        </pc:spChg>
        <pc:spChg chg="add mod">
          <ac:chgData name="Skowronek, Louis" userId="f7d5b7ca-9cb6-413d-8505-d38eb9d971f4" providerId="ADAL" clId="{B465C4E8-AD60-104A-B378-1188F919AC36}" dt="2023-07-15T09:04:58.536" v="3814" actId="207"/>
          <ac:spMkLst>
            <pc:docMk/>
            <pc:sldMk cId="4064973308" sldId="2031"/>
            <ac:spMk id="6" creationId="{FB6EF2C2-2176-2638-BB80-347D452FCC53}"/>
          </ac:spMkLst>
        </pc:spChg>
        <pc:spChg chg="add mod">
          <ac:chgData name="Skowronek, Louis" userId="f7d5b7ca-9cb6-413d-8505-d38eb9d971f4" providerId="ADAL" clId="{B465C4E8-AD60-104A-B378-1188F919AC36}" dt="2023-07-15T09:04:58.536" v="3814" actId="207"/>
          <ac:spMkLst>
            <pc:docMk/>
            <pc:sldMk cId="4064973308" sldId="2031"/>
            <ac:spMk id="7" creationId="{04B74298-9452-3A99-36E7-D821B02355AA}"/>
          </ac:spMkLst>
        </pc:spChg>
      </pc:sldChg>
      <pc:sldChg chg="modTransition">
        <pc:chgData name="Skowronek, Louis" userId="f7d5b7ca-9cb6-413d-8505-d38eb9d971f4" providerId="ADAL" clId="{B465C4E8-AD60-104A-B378-1188F919AC36}" dt="2023-07-17T09:13:15.281" v="5535"/>
        <pc:sldMkLst>
          <pc:docMk/>
          <pc:sldMk cId="89260250" sldId="2032"/>
        </pc:sldMkLst>
      </pc:sldChg>
      <pc:sldChg chg="add">
        <pc:chgData name="Skowronek, Louis" userId="f7d5b7ca-9cb6-413d-8505-d38eb9d971f4" providerId="ADAL" clId="{B465C4E8-AD60-104A-B378-1188F919AC36}" dt="2023-07-15T09:46:22.882" v="4363" actId="2890"/>
        <pc:sldMkLst>
          <pc:docMk/>
          <pc:sldMk cId="1692642158" sldId="2033"/>
        </pc:sldMkLst>
      </pc:sldChg>
      <pc:sldChg chg="modTransition">
        <pc:chgData name="Skowronek, Louis" userId="f7d5b7ca-9cb6-413d-8505-d38eb9d971f4" providerId="ADAL" clId="{B465C4E8-AD60-104A-B378-1188F919AC36}" dt="2023-07-17T09:13:15.281" v="5535"/>
        <pc:sldMkLst>
          <pc:docMk/>
          <pc:sldMk cId="1683649358" sldId="2036"/>
        </pc:sldMkLst>
      </pc:sldChg>
      <pc:sldChg chg="modTransition">
        <pc:chgData name="Skowronek, Louis" userId="f7d5b7ca-9cb6-413d-8505-d38eb9d971f4" providerId="ADAL" clId="{B465C4E8-AD60-104A-B378-1188F919AC36}" dt="2023-07-17T09:13:15.281" v="5535"/>
        <pc:sldMkLst>
          <pc:docMk/>
          <pc:sldMk cId="955344806" sldId="2037"/>
        </pc:sldMkLst>
      </pc:sldChg>
      <pc:sldChg chg="modTransition">
        <pc:chgData name="Skowronek, Louis" userId="f7d5b7ca-9cb6-413d-8505-d38eb9d971f4" providerId="ADAL" clId="{B465C4E8-AD60-104A-B378-1188F919AC36}" dt="2023-07-17T09:13:15.281" v="5535"/>
        <pc:sldMkLst>
          <pc:docMk/>
          <pc:sldMk cId="3690859103" sldId="2038"/>
        </pc:sldMkLst>
      </pc:sldChg>
      <pc:sldChg chg="modTransition">
        <pc:chgData name="Skowronek, Louis" userId="f7d5b7ca-9cb6-413d-8505-d38eb9d971f4" providerId="ADAL" clId="{B465C4E8-AD60-104A-B378-1188F919AC36}" dt="2023-07-17T09:13:15.281" v="5535"/>
        <pc:sldMkLst>
          <pc:docMk/>
          <pc:sldMk cId="3650405711" sldId="2039"/>
        </pc:sldMkLst>
      </pc:sldChg>
      <pc:sldChg chg="addSp delSp modSp mod ord modTransition">
        <pc:chgData name="Skowronek, Louis" userId="f7d5b7ca-9cb6-413d-8505-d38eb9d971f4" providerId="ADAL" clId="{B465C4E8-AD60-104A-B378-1188F919AC36}" dt="2023-07-17T09:55:43.240" v="6411" actId="478"/>
        <pc:sldMkLst>
          <pc:docMk/>
          <pc:sldMk cId="2228468599" sldId="2040"/>
        </pc:sldMkLst>
        <pc:spChg chg="del">
          <ac:chgData name="Skowronek, Louis" userId="f7d5b7ca-9cb6-413d-8505-d38eb9d971f4" providerId="ADAL" clId="{B465C4E8-AD60-104A-B378-1188F919AC36}" dt="2023-07-17T09:55:43.240" v="6411" actId="478"/>
          <ac:spMkLst>
            <pc:docMk/>
            <pc:sldMk cId="2228468599" sldId="2040"/>
            <ac:spMk id="5" creationId="{27C39CB9-6F11-8A7F-654E-19EC08F28F90}"/>
          </ac:spMkLst>
        </pc:spChg>
        <pc:spChg chg="del">
          <ac:chgData name="Skowronek, Louis" userId="f7d5b7ca-9cb6-413d-8505-d38eb9d971f4" providerId="ADAL" clId="{B465C4E8-AD60-104A-B378-1188F919AC36}" dt="2023-07-17T09:55:38.157" v="6409" actId="478"/>
          <ac:spMkLst>
            <pc:docMk/>
            <pc:sldMk cId="2228468599" sldId="2040"/>
            <ac:spMk id="6" creationId="{D34A0303-6184-99C8-3548-957080FE6A3C}"/>
          </ac:spMkLst>
        </pc:spChg>
        <pc:spChg chg="add mod">
          <ac:chgData name="Skowronek, Louis" userId="f7d5b7ca-9cb6-413d-8505-d38eb9d971f4" providerId="ADAL" clId="{B465C4E8-AD60-104A-B378-1188F919AC36}" dt="2023-07-17T09:29:23.343" v="5956" actId="1076"/>
          <ac:spMkLst>
            <pc:docMk/>
            <pc:sldMk cId="2228468599" sldId="2040"/>
            <ac:spMk id="10" creationId="{DDF584B8-81FB-F0C4-31F8-47D6D020EAD5}"/>
          </ac:spMkLst>
        </pc:spChg>
        <pc:spChg chg="del">
          <ac:chgData name="Skowronek, Louis" userId="f7d5b7ca-9cb6-413d-8505-d38eb9d971f4" providerId="ADAL" clId="{B465C4E8-AD60-104A-B378-1188F919AC36}" dt="2023-07-17T09:55:38.811" v="6410" actId="478"/>
          <ac:spMkLst>
            <pc:docMk/>
            <pc:sldMk cId="2228468599" sldId="2040"/>
            <ac:spMk id="11" creationId="{D63498C7-261A-BEA2-2FA5-AB67EA5FDED4}"/>
          </ac:spMkLst>
        </pc:spChg>
        <pc:spChg chg="mod">
          <ac:chgData name="Skowronek, Louis" userId="f7d5b7ca-9cb6-413d-8505-d38eb9d971f4" providerId="ADAL" clId="{B465C4E8-AD60-104A-B378-1188F919AC36}" dt="2023-07-17T09:45:35.850" v="6408" actId="20577"/>
          <ac:spMkLst>
            <pc:docMk/>
            <pc:sldMk cId="2228468599" sldId="2040"/>
            <ac:spMk id="12" creationId="{1A57E9FF-F2BC-3DE7-2C8A-0D7D813BFB36}"/>
          </ac:spMkLst>
        </pc:spChg>
        <pc:spChg chg="add mod">
          <ac:chgData name="Skowronek, Louis" userId="f7d5b7ca-9cb6-413d-8505-d38eb9d971f4" providerId="ADAL" clId="{B465C4E8-AD60-104A-B378-1188F919AC36}" dt="2023-07-17T09:29:31.094" v="5958" actId="1076"/>
          <ac:spMkLst>
            <pc:docMk/>
            <pc:sldMk cId="2228468599" sldId="2040"/>
            <ac:spMk id="13" creationId="{331A9D71-57D3-FF6D-4EDE-A42EA59E944D}"/>
          </ac:spMkLst>
        </pc:spChg>
        <pc:spChg chg="del">
          <ac:chgData name="Skowronek, Louis" userId="f7d5b7ca-9cb6-413d-8505-d38eb9d971f4" providerId="ADAL" clId="{B465C4E8-AD60-104A-B378-1188F919AC36}" dt="2023-07-17T09:31:06.258" v="5986" actId="478"/>
          <ac:spMkLst>
            <pc:docMk/>
            <pc:sldMk cId="2228468599" sldId="2040"/>
            <ac:spMk id="21" creationId="{6CEB9C47-5B43-C0DC-F218-B430DCED4B74}"/>
          </ac:spMkLst>
        </pc:spChg>
        <pc:spChg chg="mod">
          <ac:chgData name="Skowronek, Louis" userId="f7d5b7ca-9cb6-413d-8505-d38eb9d971f4" providerId="ADAL" clId="{B465C4E8-AD60-104A-B378-1188F919AC36}" dt="2023-07-17T09:21:38.209" v="5868" actId="313"/>
          <ac:spMkLst>
            <pc:docMk/>
            <pc:sldMk cId="2228468599" sldId="2040"/>
            <ac:spMk id="24" creationId="{0420897B-E8FA-2B38-BA32-DCB0A7C5017C}"/>
          </ac:spMkLst>
        </pc:spChg>
      </pc:sldChg>
      <pc:sldChg chg="addSp delSp modSp add mod modNotesTx">
        <pc:chgData name="Skowronek, Louis" userId="f7d5b7ca-9cb6-413d-8505-d38eb9d971f4" providerId="ADAL" clId="{B465C4E8-AD60-104A-B378-1188F919AC36}" dt="2023-07-17T16:12:14.613" v="6688" actId="20577"/>
        <pc:sldMkLst>
          <pc:docMk/>
          <pc:sldMk cId="908781648" sldId="2044"/>
        </pc:sldMkLst>
        <pc:spChg chg="del">
          <ac:chgData name="Skowronek, Louis" userId="f7d5b7ca-9cb6-413d-8505-d38eb9d971f4" providerId="ADAL" clId="{B465C4E8-AD60-104A-B378-1188F919AC36}" dt="2023-07-17T09:37:37.580" v="6288" actId="478"/>
          <ac:spMkLst>
            <pc:docMk/>
            <pc:sldMk cId="908781648" sldId="2044"/>
            <ac:spMk id="5" creationId="{27C39CB9-6F11-8A7F-654E-19EC08F28F90}"/>
          </ac:spMkLst>
        </pc:spChg>
        <pc:spChg chg="del">
          <ac:chgData name="Skowronek, Louis" userId="f7d5b7ca-9cb6-413d-8505-d38eb9d971f4" providerId="ADAL" clId="{B465C4E8-AD60-104A-B378-1188F919AC36}" dt="2023-07-17T09:37:35.837" v="6287" actId="478"/>
          <ac:spMkLst>
            <pc:docMk/>
            <pc:sldMk cId="908781648" sldId="2044"/>
            <ac:spMk id="6" creationId="{D34A0303-6184-99C8-3548-957080FE6A3C}"/>
          </ac:spMkLst>
        </pc:spChg>
        <pc:spChg chg="del">
          <ac:chgData name="Skowronek, Louis" userId="f7d5b7ca-9cb6-413d-8505-d38eb9d971f4" providerId="ADAL" clId="{B465C4E8-AD60-104A-B378-1188F919AC36}" dt="2023-07-17T09:33:52.400" v="6030" actId="478"/>
          <ac:spMkLst>
            <pc:docMk/>
            <pc:sldMk cId="908781648" sldId="2044"/>
            <ac:spMk id="10" creationId="{64EF5E2E-1187-3AAB-E577-5AB787CA654C}"/>
          </ac:spMkLst>
        </pc:spChg>
        <pc:spChg chg="del">
          <ac:chgData name="Skowronek, Louis" userId="f7d5b7ca-9cb6-413d-8505-d38eb9d971f4" providerId="ADAL" clId="{B465C4E8-AD60-104A-B378-1188F919AC36}" dt="2023-07-17T09:37:34.673" v="6286" actId="478"/>
          <ac:spMkLst>
            <pc:docMk/>
            <pc:sldMk cId="908781648" sldId="2044"/>
            <ac:spMk id="11" creationId="{D63498C7-261A-BEA2-2FA5-AB67EA5FDED4}"/>
          </ac:spMkLst>
        </pc:spChg>
        <pc:spChg chg="mod">
          <ac:chgData name="Skowronek, Louis" userId="f7d5b7ca-9cb6-413d-8505-d38eb9d971f4" providerId="ADAL" clId="{B465C4E8-AD60-104A-B378-1188F919AC36}" dt="2023-07-17T09:35:17.378" v="6115" actId="20577"/>
          <ac:spMkLst>
            <pc:docMk/>
            <pc:sldMk cId="908781648" sldId="2044"/>
            <ac:spMk id="12" creationId="{1A57E9FF-F2BC-3DE7-2C8A-0D7D813BFB36}"/>
          </ac:spMkLst>
        </pc:spChg>
        <pc:spChg chg="mod">
          <ac:chgData name="Skowronek, Louis" userId="f7d5b7ca-9cb6-413d-8505-d38eb9d971f4" providerId="ADAL" clId="{B465C4E8-AD60-104A-B378-1188F919AC36}" dt="2023-07-17T09:35:29.205" v="6149" actId="20577"/>
          <ac:spMkLst>
            <pc:docMk/>
            <pc:sldMk cId="908781648" sldId="2044"/>
            <ac:spMk id="15" creationId="{297AAE89-3617-5478-D843-E24F3AD99A93}"/>
          </ac:spMkLst>
        </pc:spChg>
        <pc:spChg chg="add del mod">
          <ac:chgData name="Skowronek, Louis" userId="f7d5b7ca-9cb6-413d-8505-d38eb9d971f4" providerId="ADAL" clId="{B465C4E8-AD60-104A-B378-1188F919AC36}" dt="2023-07-17T09:38:35.105" v="6305" actId="478"/>
          <ac:spMkLst>
            <pc:docMk/>
            <pc:sldMk cId="908781648" sldId="2044"/>
            <ac:spMk id="16" creationId="{F8E7A7B4-9F84-93F8-62D0-3E91932209CB}"/>
          </ac:spMkLst>
        </pc:spChg>
        <pc:spChg chg="del">
          <ac:chgData name="Skowronek, Louis" userId="f7d5b7ca-9cb6-413d-8505-d38eb9d971f4" providerId="ADAL" clId="{B465C4E8-AD60-104A-B378-1188F919AC36}" dt="2023-07-17T09:34:49.703" v="6110" actId="478"/>
          <ac:spMkLst>
            <pc:docMk/>
            <pc:sldMk cId="908781648" sldId="2044"/>
            <ac:spMk id="18" creationId="{693296AE-79BB-FCDB-1EE7-39231E81D5C2}"/>
          </ac:spMkLst>
        </pc:spChg>
        <pc:spChg chg="add mod">
          <ac:chgData name="Skowronek, Louis" userId="f7d5b7ca-9cb6-413d-8505-d38eb9d971f4" providerId="ADAL" clId="{B465C4E8-AD60-104A-B378-1188F919AC36}" dt="2023-07-17T09:38:30.799" v="6304" actId="571"/>
          <ac:spMkLst>
            <pc:docMk/>
            <pc:sldMk cId="908781648" sldId="2044"/>
            <ac:spMk id="21" creationId="{A46B28DF-402D-CF7E-3B1A-ADDC37953DDF}"/>
          </ac:spMkLst>
        </pc:spChg>
        <pc:picChg chg="add mod">
          <ac:chgData name="Skowronek, Louis" userId="f7d5b7ca-9cb6-413d-8505-d38eb9d971f4" providerId="ADAL" clId="{B465C4E8-AD60-104A-B378-1188F919AC36}" dt="2023-07-17T09:38:24.032" v="6303" actId="1037"/>
          <ac:picMkLst>
            <pc:docMk/>
            <pc:sldMk cId="908781648" sldId="2044"/>
            <ac:picMk id="13" creationId="{909840C5-D909-9A78-AC3D-BD536BD6B80D}"/>
          </ac:picMkLst>
        </pc:picChg>
        <pc:picChg chg="add del mod">
          <ac:chgData name="Skowronek, Louis" userId="f7d5b7ca-9cb6-413d-8505-d38eb9d971f4" providerId="ADAL" clId="{B465C4E8-AD60-104A-B378-1188F919AC36}" dt="2023-07-17T09:38:17.769" v="6298" actId="478"/>
          <ac:picMkLst>
            <pc:docMk/>
            <pc:sldMk cId="908781648" sldId="2044"/>
            <ac:picMk id="14" creationId="{836B8FC4-D472-DBCD-AFCA-EDF0C729C8DE}"/>
          </ac:picMkLst>
        </pc:picChg>
        <pc:picChg chg="del">
          <ac:chgData name="Skowronek, Louis" userId="f7d5b7ca-9cb6-413d-8505-d38eb9d971f4" providerId="ADAL" clId="{B465C4E8-AD60-104A-B378-1188F919AC36}" dt="2023-07-17T09:33:49.646" v="6028" actId="478"/>
          <ac:picMkLst>
            <pc:docMk/>
            <pc:sldMk cId="908781648" sldId="2044"/>
            <ac:picMk id="26" creationId="{9ED00B02-54BA-309C-F7A6-52410F662AF1}"/>
          </ac:picMkLst>
        </pc:picChg>
        <pc:picChg chg="del">
          <ac:chgData name="Skowronek, Louis" userId="f7d5b7ca-9cb6-413d-8505-d38eb9d971f4" providerId="ADAL" clId="{B465C4E8-AD60-104A-B378-1188F919AC36}" dt="2023-07-17T09:33:51.419" v="6029" actId="478"/>
          <ac:picMkLst>
            <pc:docMk/>
            <pc:sldMk cId="908781648" sldId="2044"/>
            <ac:picMk id="28" creationId="{43E1B9D4-F264-3F92-4F25-6A7EF8842922}"/>
          </ac:picMkLst>
        </pc:picChg>
        <pc:cxnChg chg="del">
          <ac:chgData name="Skowronek, Louis" userId="f7d5b7ca-9cb6-413d-8505-d38eb9d971f4" providerId="ADAL" clId="{B465C4E8-AD60-104A-B378-1188F919AC36}" dt="2023-07-17T09:34:51.795" v="6111" actId="478"/>
          <ac:cxnSpMkLst>
            <pc:docMk/>
            <pc:sldMk cId="908781648" sldId="2044"/>
            <ac:cxnSpMk id="19" creationId="{B72080F6-5969-1D16-4C68-610AD9BCD201}"/>
          </ac:cxnSpMkLst>
        </pc:cxnChg>
      </pc:sldChg>
      <pc:sldMasterChg chg="modTransition modSldLayout">
        <pc:chgData name="Skowronek, Louis" userId="f7d5b7ca-9cb6-413d-8505-d38eb9d971f4" providerId="ADAL" clId="{B465C4E8-AD60-104A-B378-1188F919AC36}" dt="2023-07-17T09:13:15.281" v="5535"/>
        <pc:sldMasterMkLst>
          <pc:docMk/>
          <pc:sldMasterMk cId="3503340467" sldId="2147483673"/>
        </pc:sldMasterMkLst>
        <pc:sldLayoutChg chg="modTransition">
          <pc:chgData name="Skowronek, Louis" userId="f7d5b7ca-9cb6-413d-8505-d38eb9d971f4" providerId="ADAL" clId="{B465C4E8-AD60-104A-B378-1188F919AC36}" dt="2023-07-17T09:13:15.281" v="5535"/>
          <pc:sldLayoutMkLst>
            <pc:docMk/>
            <pc:sldMasterMk cId="3503340467" sldId="2147483673"/>
            <pc:sldLayoutMk cId="1905241486" sldId="2147483674"/>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4091395233" sldId="2147483675"/>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2866386010" sldId="2147483677"/>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3081445755" sldId="2147483678"/>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2373164337" sldId="2147483679"/>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2060272843" sldId="2147483680"/>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1170020356" sldId="2147483681"/>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1436743124" sldId="2147483682"/>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155266782" sldId="2147483683"/>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1922369859" sldId="2147483684"/>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947471105" sldId="2147483686"/>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3727113919" sldId="2147483687"/>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969953895" sldId="2147483688"/>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3671066025" sldId="2147483689"/>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2374568802" sldId="2147483690"/>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3928442971" sldId="2147483691"/>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1290150777" sldId="2147483692"/>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3369085683" sldId="2147483729"/>
          </pc:sldLayoutMkLst>
        </pc:sldLayoutChg>
      </pc:sldMasterChg>
      <pc:sldMasterChg chg="modTransition modSldLayout">
        <pc:chgData name="Skowronek, Louis" userId="f7d5b7ca-9cb6-413d-8505-d38eb9d971f4" providerId="ADAL" clId="{B465C4E8-AD60-104A-B378-1188F919AC36}" dt="2023-07-17T09:13:15.281" v="5535"/>
        <pc:sldMasterMkLst>
          <pc:docMk/>
          <pc:sldMasterMk cId="1367587766" sldId="2147483693"/>
        </pc:sldMasterMkLst>
        <pc:sldLayoutChg chg="modTransition">
          <pc:chgData name="Skowronek, Louis" userId="f7d5b7ca-9cb6-413d-8505-d38eb9d971f4" providerId="ADAL" clId="{B465C4E8-AD60-104A-B378-1188F919AC36}" dt="2023-07-17T09:13:15.281" v="5535"/>
          <pc:sldLayoutMkLst>
            <pc:docMk/>
            <pc:sldMasterMk cId="1367587766" sldId="2147483693"/>
            <pc:sldLayoutMk cId="1613774863" sldId="2147483694"/>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3794762355" sldId="2147483695"/>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3204448113" sldId="2147483696"/>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3534888032" sldId="2147483697"/>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3784382408" sldId="2147483698"/>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1076582056" sldId="2147483699"/>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1893688905" sldId="2147483700"/>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3677071810" sldId="2147483701"/>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2982024888" sldId="2147483702"/>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124728743" sldId="2147483703"/>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2207789739" sldId="2147483704"/>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2384165212" sldId="2147483705"/>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861927410" sldId="2147483706"/>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1703939391" sldId="2147483707"/>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3912580277" sldId="2147483708"/>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2954630054" sldId="2147483709"/>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1698867474" sldId="2147483710"/>
          </pc:sldLayoutMkLst>
        </pc:sldLayoutChg>
      </pc:sldMasterChg>
      <pc:sldMasterChg chg="modTransition modSldLayout">
        <pc:chgData name="Skowronek, Louis" userId="f7d5b7ca-9cb6-413d-8505-d38eb9d971f4" providerId="ADAL" clId="{B465C4E8-AD60-104A-B378-1188F919AC36}" dt="2023-07-17T09:13:15.281" v="5535"/>
        <pc:sldMasterMkLst>
          <pc:docMk/>
          <pc:sldMasterMk cId="4240218328" sldId="2147483711"/>
        </pc:sldMasterMkLst>
        <pc:sldLayoutChg chg="modTransition">
          <pc:chgData name="Skowronek, Louis" userId="f7d5b7ca-9cb6-413d-8505-d38eb9d971f4" providerId="ADAL" clId="{B465C4E8-AD60-104A-B378-1188F919AC36}" dt="2023-07-17T09:13:15.281" v="5535"/>
          <pc:sldLayoutMkLst>
            <pc:docMk/>
            <pc:sldMasterMk cId="4240218328" sldId="2147483711"/>
            <pc:sldLayoutMk cId="724299179" sldId="2147483712"/>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840824359" sldId="2147483713"/>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2587126228" sldId="2147483714"/>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3265754045" sldId="2147483715"/>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2524381404" sldId="2147483716"/>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2497425718" sldId="2147483717"/>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1656661028" sldId="2147483718"/>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78032228" sldId="2147483719"/>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2322592646" sldId="2147483720"/>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2468950435" sldId="2147483721"/>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12378956" sldId="2147483722"/>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2754274053" sldId="2147483723"/>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2958371505" sldId="2147483724"/>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2842089353" sldId="2147483725"/>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2856760728" sldId="2147483726"/>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2629367325" sldId="2147483727"/>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308021744" sldId="2147483728"/>
          </pc:sldLayoutMkLst>
        </pc:sldLayoutChg>
      </pc:sldMasterChg>
    </pc:docChg>
  </pc:docChgLst>
  <pc:docChgLst>
    <pc:chgData name="Skowronek, Louis" userId="S::ulhni@student.kit.edu::f7d5b7ca-9cb6-413d-8505-d38eb9d971f4" providerId="AD" clId="Web-{FF75A919-0003-44F0-ABFE-D6AF8AD7A95E}"/>
    <pc:docChg chg="modSld">
      <pc:chgData name="Skowronek, Louis" userId="S::ulhni@student.kit.edu::f7d5b7ca-9cb6-413d-8505-d38eb9d971f4" providerId="AD" clId="Web-{FF75A919-0003-44F0-ABFE-D6AF8AD7A95E}" dt="2023-07-18T21:00:06.454" v="0"/>
      <pc:docMkLst>
        <pc:docMk/>
      </pc:docMkLst>
      <pc:sldChg chg="delSp">
        <pc:chgData name="Skowronek, Louis" userId="S::ulhni@student.kit.edu::f7d5b7ca-9cb6-413d-8505-d38eb9d971f4" providerId="AD" clId="Web-{FF75A919-0003-44F0-ABFE-D6AF8AD7A95E}" dt="2023-07-18T21:00:06.454" v="0"/>
        <pc:sldMkLst>
          <pc:docMk/>
          <pc:sldMk cId="908781648" sldId="2044"/>
        </pc:sldMkLst>
        <pc:spChg chg="del">
          <ac:chgData name="Skowronek, Louis" userId="S::ulhni@student.kit.edu::f7d5b7ca-9cb6-413d-8505-d38eb9d971f4" providerId="AD" clId="Web-{FF75A919-0003-44F0-ABFE-D6AF8AD7A95E}" dt="2023-07-18T21:00:06.454" v="0"/>
          <ac:spMkLst>
            <pc:docMk/>
            <pc:sldMk cId="908781648" sldId="2044"/>
            <ac:spMk id="2" creationId="{608482C6-3C1E-51CE-2157-25A97F879006}"/>
          </ac:spMkLst>
        </pc:spChg>
      </pc:sldChg>
    </pc:docChg>
  </pc:docChgLst>
  <pc:docChgLst>
    <pc:chgData name="Skowronek, Louis" userId="S::ulhni@student.kit.edu::f7d5b7ca-9cb6-413d-8505-d38eb9d971f4" providerId="AD" clId="Web-{7A1F7CAA-8A82-44AD-96EB-0CDAF1477163}"/>
    <pc:docChg chg="modSld">
      <pc:chgData name="Skowronek, Louis" userId="S::ulhni@student.kit.edu::f7d5b7ca-9cb6-413d-8505-d38eb9d971f4" providerId="AD" clId="Web-{7A1F7CAA-8A82-44AD-96EB-0CDAF1477163}" dt="2023-07-18T21:20:03.056" v="1"/>
      <pc:docMkLst>
        <pc:docMk/>
      </pc:docMkLst>
      <pc:sldChg chg="delSp modSp">
        <pc:chgData name="Skowronek, Louis" userId="S::ulhni@student.kit.edu::f7d5b7ca-9cb6-413d-8505-d38eb9d971f4" providerId="AD" clId="Web-{7A1F7CAA-8A82-44AD-96EB-0CDAF1477163}" dt="2023-07-18T21:20:03.056" v="1"/>
        <pc:sldMkLst>
          <pc:docMk/>
          <pc:sldMk cId="2306777877" sldId="2022"/>
        </pc:sldMkLst>
        <pc:spChg chg="del mod">
          <ac:chgData name="Skowronek, Louis" userId="S::ulhni@student.kit.edu::f7d5b7ca-9cb6-413d-8505-d38eb9d971f4" providerId="AD" clId="Web-{7A1F7CAA-8A82-44AD-96EB-0CDAF1477163}" dt="2023-07-18T21:20:03.056" v="1"/>
          <ac:spMkLst>
            <pc:docMk/>
            <pc:sldMk cId="2306777877" sldId="2022"/>
            <ac:spMk id="6" creationId="{431FCD4E-9CFD-8752-0C85-B0BFAC3176DE}"/>
          </ac:spMkLst>
        </pc:spChg>
      </pc:sldChg>
    </pc:docChg>
  </pc:docChgLst>
  <pc:docChgLst>
    <pc:chgData name="Röhrle, Dominik" userId="S::uflgl@student.kit.edu::6adc6d87-c329-4fd5-b38d-86a1c75452f6" providerId="AD" clId="Web-{A616637E-673F-4B33-B443-E7C01B19D28A}"/>
    <pc:docChg chg="addSld modSld modSection">
      <pc:chgData name="Röhrle, Dominik" userId="S::uflgl@student.kit.edu::6adc6d87-c329-4fd5-b38d-86a1c75452f6" providerId="AD" clId="Web-{A616637E-673F-4B33-B443-E7C01B19D28A}" dt="2023-07-18T07:15:48.343" v="39" actId="1076"/>
      <pc:docMkLst>
        <pc:docMk/>
      </pc:docMkLst>
      <pc:sldChg chg="modSp">
        <pc:chgData name="Röhrle, Dominik" userId="S::uflgl@student.kit.edu::6adc6d87-c329-4fd5-b38d-86a1c75452f6" providerId="AD" clId="Web-{A616637E-673F-4B33-B443-E7C01B19D28A}" dt="2023-07-18T07:15:48.343" v="39" actId="1076"/>
        <pc:sldMkLst>
          <pc:docMk/>
          <pc:sldMk cId="75605782" sldId="2047"/>
        </pc:sldMkLst>
        <pc:spChg chg="mod">
          <ac:chgData name="Röhrle, Dominik" userId="S::uflgl@student.kit.edu::6adc6d87-c329-4fd5-b38d-86a1c75452f6" providerId="AD" clId="Web-{A616637E-673F-4B33-B443-E7C01B19D28A}" dt="2023-07-18T07:15:48.343" v="39" actId="1076"/>
          <ac:spMkLst>
            <pc:docMk/>
            <pc:sldMk cId="75605782" sldId="2047"/>
            <ac:spMk id="21" creationId="{A46B28DF-402D-CF7E-3B1A-ADDC37953DDF}"/>
          </ac:spMkLst>
        </pc:spChg>
        <pc:picChg chg="mod">
          <ac:chgData name="Röhrle, Dominik" userId="S::uflgl@student.kit.edu::6adc6d87-c329-4fd5-b38d-86a1c75452f6" providerId="AD" clId="Web-{A616637E-673F-4B33-B443-E7C01B19D28A}" dt="2023-07-18T07:15:45.624" v="38" actId="14100"/>
          <ac:picMkLst>
            <pc:docMk/>
            <pc:sldMk cId="75605782" sldId="2047"/>
            <ac:picMk id="10" creationId="{5241EC68-5964-A853-BE15-CF9E78512BED}"/>
          </ac:picMkLst>
        </pc:picChg>
      </pc:sldChg>
      <pc:sldChg chg="addSp modSp new">
        <pc:chgData name="Röhrle, Dominik" userId="S::uflgl@student.kit.edu::6adc6d87-c329-4fd5-b38d-86a1c75452f6" providerId="AD" clId="Web-{A616637E-673F-4B33-B443-E7C01B19D28A}" dt="2023-07-18T07:15:28.952" v="35" actId="14100"/>
        <pc:sldMkLst>
          <pc:docMk/>
          <pc:sldMk cId="1128855750" sldId="2048"/>
        </pc:sldMkLst>
        <pc:spChg chg="mod">
          <ac:chgData name="Röhrle, Dominik" userId="S::uflgl@student.kit.edu::6adc6d87-c329-4fd5-b38d-86a1c75452f6" providerId="AD" clId="Web-{A616637E-673F-4B33-B443-E7C01B19D28A}" dt="2023-07-18T07:15:00.155" v="28" actId="20577"/>
          <ac:spMkLst>
            <pc:docMk/>
            <pc:sldMk cId="1128855750" sldId="2048"/>
            <ac:spMk id="2" creationId="{3DF633E2-1B9B-E324-63B4-1849F698994B}"/>
          </ac:spMkLst>
        </pc:spChg>
        <pc:spChg chg="mod">
          <ac:chgData name="Röhrle, Dominik" userId="S::uflgl@student.kit.edu::6adc6d87-c329-4fd5-b38d-86a1c75452f6" providerId="AD" clId="Web-{A616637E-673F-4B33-B443-E7C01B19D28A}" dt="2023-07-18T07:14:37.608" v="5" actId="20577"/>
          <ac:spMkLst>
            <pc:docMk/>
            <pc:sldMk cId="1128855750" sldId="2048"/>
            <ac:spMk id="5" creationId="{333CBB3D-318B-7E3D-ED1C-6B22AD7A2902}"/>
          </ac:spMkLst>
        </pc:spChg>
        <pc:picChg chg="add mod">
          <ac:chgData name="Röhrle, Dominik" userId="S::uflgl@student.kit.edu::6adc6d87-c329-4fd5-b38d-86a1c75452f6" providerId="AD" clId="Web-{A616637E-673F-4B33-B443-E7C01B19D28A}" dt="2023-07-18T07:15:28.952" v="35" actId="14100"/>
          <ac:picMkLst>
            <pc:docMk/>
            <pc:sldMk cId="1128855750" sldId="2048"/>
            <ac:picMk id="6" creationId="{1EB157A7-8E0A-BAA3-1699-A2ED266722FC}"/>
          </ac:picMkLst>
        </pc:picChg>
      </pc:sldChg>
    </pc:docChg>
  </pc:docChgLst>
  <pc:docChgLst>
    <pc:chgData name="Röhrle, Dominik" userId="6adc6d87-c329-4fd5-b38d-86a1c75452f6" providerId="ADAL" clId="{B3759F7D-3C32-4D58-92B1-2A22A66C6D8C}"/>
    <pc:docChg chg="custSel addSld delSld modSld modSection">
      <pc:chgData name="Röhrle, Dominik" userId="6adc6d87-c329-4fd5-b38d-86a1c75452f6" providerId="ADAL" clId="{B3759F7D-3C32-4D58-92B1-2A22A66C6D8C}" dt="2023-07-18T21:39:51.982" v="95" actId="47"/>
      <pc:docMkLst>
        <pc:docMk/>
      </pc:docMkLst>
      <pc:sldChg chg="addSp delSp modSp new del mod">
        <pc:chgData name="Röhrle, Dominik" userId="6adc6d87-c329-4fd5-b38d-86a1c75452f6" providerId="ADAL" clId="{B3759F7D-3C32-4D58-92B1-2A22A66C6D8C}" dt="2023-07-18T21:39:51.982" v="95" actId="47"/>
        <pc:sldMkLst>
          <pc:docMk/>
          <pc:sldMk cId="1818268304" sldId="2051"/>
        </pc:sldMkLst>
        <pc:spChg chg="del">
          <ac:chgData name="Röhrle, Dominik" userId="6adc6d87-c329-4fd5-b38d-86a1c75452f6" providerId="ADAL" clId="{B3759F7D-3C32-4D58-92B1-2A22A66C6D8C}" dt="2023-07-18T21:29:29.427" v="1" actId="478"/>
          <ac:spMkLst>
            <pc:docMk/>
            <pc:sldMk cId="1818268304" sldId="2051"/>
            <ac:spMk id="2" creationId="{6989150C-C80F-E583-87F1-D98B9A31AC93}"/>
          </ac:spMkLst>
        </pc:spChg>
        <pc:spChg chg="mod">
          <ac:chgData name="Röhrle, Dominik" userId="6adc6d87-c329-4fd5-b38d-86a1c75452f6" providerId="ADAL" clId="{B3759F7D-3C32-4D58-92B1-2A22A66C6D8C}" dt="2023-07-18T21:29:52.843" v="62" actId="20577"/>
          <ac:spMkLst>
            <pc:docMk/>
            <pc:sldMk cId="1818268304" sldId="2051"/>
            <ac:spMk id="5" creationId="{26B5F78B-7EE7-6121-D3F1-3A911DAD0357}"/>
          </ac:spMkLst>
        </pc:spChg>
        <pc:picChg chg="add mod">
          <ac:chgData name="Röhrle, Dominik" userId="6adc6d87-c329-4fd5-b38d-86a1c75452f6" providerId="ADAL" clId="{B3759F7D-3C32-4D58-92B1-2A22A66C6D8C}" dt="2023-07-18T21:29:54.970" v="63" actId="1076"/>
          <ac:picMkLst>
            <pc:docMk/>
            <pc:sldMk cId="1818268304" sldId="2051"/>
            <ac:picMk id="7" creationId="{C17B5D46-DA15-3967-8CE9-B2063699498F}"/>
          </ac:picMkLst>
        </pc:picChg>
      </pc:sldChg>
      <pc:sldChg chg="delSp modSp new del mod">
        <pc:chgData name="Röhrle, Dominik" userId="6adc6d87-c329-4fd5-b38d-86a1c75452f6" providerId="ADAL" clId="{B3759F7D-3C32-4D58-92B1-2A22A66C6D8C}" dt="2023-07-18T21:39:48.604" v="94" actId="47"/>
        <pc:sldMkLst>
          <pc:docMk/>
          <pc:sldMk cId="2700980255" sldId="2052"/>
        </pc:sldMkLst>
        <pc:spChg chg="del">
          <ac:chgData name="Röhrle, Dominik" userId="6adc6d87-c329-4fd5-b38d-86a1c75452f6" providerId="ADAL" clId="{B3759F7D-3C32-4D58-92B1-2A22A66C6D8C}" dt="2023-07-18T21:30:08.333" v="93" actId="478"/>
          <ac:spMkLst>
            <pc:docMk/>
            <pc:sldMk cId="2700980255" sldId="2052"/>
            <ac:spMk id="2" creationId="{A36B32CB-8200-918A-EB8A-4B4C0179F928}"/>
          </ac:spMkLst>
        </pc:spChg>
        <pc:spChg chg="mod">
          <ac:chgData name="Röhrle, Dominik" userId="6adc6d87-c329-4fd5-b38d-86a1c75452f6" providerId="ADAL" clId="{B3759F7D-3C32-4D58-92B1-2A22A66C6D8C}" dt="2023-07-18T21:30:05.760" v="92" actId="20577"/>
          <ac:spMkLst>
            <pc:docMk/>
            <pc:sldMk cId="2700980255" sldId="2052"/>
            <ac:spMk id="5" creationId="{56CBCD19-622B-23D0-1397-DC3EED490BA5}"/>
          </ac:spMkLst>
        </pc:spChg>
      </pc:sldChg>
    </pc:docChg>
  </pc:docChgLst>
  <pc:docChgLst>
    <pc:chgData name="utvgx" userId="S::utvgx@student.kit.edu::7f8f6605-7318-47be-8156-c39bde4b8e72" providerId="AD" clId="Web-{896933AB-D007-4122-B81D-288B70361FDE}"/>
    <pc:docChg chg="addSld delSld modSld">
      <pc:chgData name="utvgx" userId="S::utvgx@student.kit.edu::7f8f6605-7318-47be-8156-c39bde4b8e72" providerId="AD" clId="Web-{896933AB-D007-4122-B81D-288B70361FDE}" dt="2023-07-13T22:32:43.491" v="108" actId="20577"/>
      <pc:docMkLst>
        <pc:docMk/>
      </pc:docMkLst>
      <pc:sldChg chg="modSp">
        <pc:chgData name="utvgx" userId="S::utvgx@student.kit.edu::7f8f6605-7318-47be-8156-c39bde4b8e72" providerId="AD" clId="Web-{896933AB-D007-4122-B81D-288B70361FDE}" dt="2023-07-13T22:31:00.893" v="94" actId="20577"/>
        <pc:sldMkLst>
          <pc:docMk/>
          <pc:sldMk cId="27894274" sldId="2010"/>
        </pc:sldMkLst>
        <pc:spChg chg="mod">
          <ac:chgData name="utvgx" userId="S::utvgx@student.kit.edu::7f8f6605-7318-47be-8156-c39bde4b8e72" providerId="AD" clId="Web-{896933AB-D007-4122-B81D-288B70361FDE}" dt="2023-07-13T22:31:00.893" v="94" actId="20577"/>
          <ac:spMkLst>
            <pc:docMk/>
            <pc:sldMk cId="27894274" sldId="2010"/>
            <ac:spMk id="5" creationId="{D90E788C-F2F9-CC7A-4F39-6FFC8F3A26D9}"/>
          </ac:spMkLst>
        </pc:spChg>
      </pc:sldChg>
      <pc:sldChg chg="new del">
        <pc:chgData name="utvgx" userId="S::utvgx@student.kit.edu::7f8f6605-7318-47be-8156-c39bde4b8e72" providerId="AD" clId="Web-{896933AB-D007-4122-B81D-288B70361FDE}" dt="2023-07-13T22:12:20.008" v="2"/>
        <pc:sldMkLst>
          <pc:docMk/>
          <pc:sldMk cId="2787938385" sldId="2019"/>
        </pc:sldMkLst>
      </pc:sldChg>
      <pc:sldChg chg="addSp delSp modSp add replId">
        <pc:chgData name="utvgx" userId="S::utvgx@student.kit.edu::7f8f6605-7318-47be-8156-c39bde4b8e72" providerId="AD" clId="Web-{896933AB-D007-4122-B81D-288B70361FDE}" dt="2023-07-13T22:31:57.833" v="103" actId="20577"/>
        <pc:sldMkLst>
          <pc:docMk/>
          <pc:sldMk cId="2245927643" sldId="2020"/>
        </pc:sldMkLst>
        <pc:spChg chg="del">
          <ac:chgData name="utvgx" userId="S::utvgx@student.kit.edu::7f8f6605-7318-47be-8156-c39bde4b8e72" providerId="AD" clId="Web-{896933AB-D007-4122-B81D-288B70361FDE}" dt="2023-07-13T22:13:15.760" v="3"/>
          <ac:spMkLst>
            <pc:docMk/>
            <pc:sldMk cId="2245927643" sldId="2020"/>
            <ac:spMk id="2" creationId="{03132844-A7D7-499C-C2A1-9335E09BB0EC}"/>
          </ac:spMkLst>
        </pc:spChg>
        <pc:spChg chg="mod">
          <ac:chgData name="utvgx" userId="S::utvgx@student.kit.edu::7f8f6605-7318-47be-8156-c39bde4b8e72" providerId="AD" clId="Web-{896933AB-D007-4122-B81D-288B70361FDE}" dt="2023-07-13T22:31:57.833" v="103" actId="20577"/>
          <ac:spMkLst>
            <pc:docMk/>
            <pc:sldMk cId="2245927643" sldId="2020"/>
            <ac:spMk id="5" creationId="{D90E788C-F2F9-CC7A-4F39-6FFC8F3A26D9}"/>
          </ac:spMkLst>
        </pc:spChg>
        <pc:spChg chg="del mod">
          <ac:chgData name="utvgx" userId="S::utvgx@student.kit.edu::7f8f6605-7318-47be-8156-c39bde4b8e72" providerId="AD" clId="Web-{896933AB-D007-4122-B81D-288B70361FDE}" dt="2023-07-13T22:13:44.058" v="9"/>
          <ac:spMkLst>
            <pc:docMk/>
            <pc:sldMk cId="2245927643" sldId="2020"/>
            <ac:spMk id="9" creationId="{C1381B31-F7BA-CF8F-D768-C40C48BBF9F2}"/>
          </ac:spMkLst>
        </pc:spChg>
        <pc:spChg chg="del">
          <ac:chgData name="utvgx" userId="S::utvgx@student.kit.edu::7f8f6605-7318-47be-8156-c39bde4b8e72" providerId="AD" clId="Web-{896933AB-D007-4122-B81D-288B70361FDE}" dt="2023-07-13T22:13:47.386" v="10"/>
          <ac:spMkLst>
            <pc:docMk/>
            <pc:sldMk cId="2245927643" sldId="2020"/>
            <ac:spMk id="10" creationId="{0DE3E374-F7EA-AA10-CF06-6F653FFE5028}"/>
          </ac:spMkLst>
        </pc:spChg>
        <pc:spChg chg="del">
          <ac:chgData name="utvgx" userId="S::utvgx@student.kit.edu::7f8f6605-7318-47be-8156-c39bde4b8e72" providerId="AD" clId="Web-{896933AB-D007-4122-B81D-288B70361FDE}" dt="2023-07-13T22:13:51.496" v="12"/>
          <ac:spMkLst>
            <pc:docMk/>
            <pc:sldMk cId="2245927643" sldId="2020"/>
            <ac:spMk id="11" creationId="{02E61A7C-EF4A-A85E-4996-EFF565E7FE7A}"/>
          </ac:spMkLst>
        </pc:spChg>
        <pc:spChg chg="del mod">
          <ac:chgData name="utvgx" userId="S::utvgx@student.kit.edu::7f8f6605-7318-47be-8156-c39bde4b8e72" providerId="AD" clId="Web-{896933AB-D007-4122-B81D-288B70361FDE}" dt="2023-07-13T22:13:57.637" v="15"/>
          <ac:spMkLst>
            <pc:docMk/>
            <pc:sldMk cId="2245927643" sldId="2020"/>
            <ac:spMk id="13" creationId="{1F4A1AFC-8849-4F3E-700D-3319736070E8}"/>
          </ac:spMkLst>
        </pc:spChg>
        <pc:spChg chg="del">
          <ac:chgData name="utvgx" userId="S::utvgx@student.kit.edu::7f8f6605-7318-47be-8156-c39bde4b8e72" providerId="AD" clId="Web-{896933AB-D007-4122-B81D-288B70361FDE}" dt="2023-07-13T22:13:54.059" v="13"/>
          <ac:spMkLst>
            <pc:docMk/>
            <pc:sldMk cId="2245927643" sldId="2020"/>
            <ac:spMk id="17" creationId="{3E3D8EAB-7982-DC4A-BB5D-0EA65228BAA8}"/>
          </ac:spMkLst>
        </pc:spChg>
        <pc:spChg chg="del">
          <ac:chgData name="utvgx" userId="S::utvgx@student.kit.edu::7f8f6605-7318-47be-8156-c39bde4b8e72" providerId="AD" clId="Web-{896933AB-D007-4122-B81D-288B70361FDE}" dt="2023-07-13T22:14:45.203" v="24"/>
          <ac:spMkLst>
            <pc:docMk/>
            <pc:sldMk cId="2245927643" sldId="2020"/>
            <ac:spMk id="21" creationId="{6CEB9C47-5B43-C0DC-F218-B430DCED4B74}"/>
          </ac:spMkLst>
        </pc:spChg>
        <pc:grpChg chg="del">
          <ac:chgData name="utvgx" userId="S::utvgx@student.kit.edu::7f8f6605-7318-47be-8156-c39bde4b8e72" providerId="AD" clId="Web-{896933AB-D007-4122-B81D-288B70361FDE}" dt="2023-07-13T22:13:48.605" v="11"/>
          <ac:grpSpMkLst>
            <pc:docMk/>
            <pc:sldMk cId="2245927643" sldId="2020"/>
            <ac:grpSpMk id="8" creationId="{76713E0A-4F19-30E1-0F1B-C67DC17A5512}"/>
          </ac:grpSpMkLst>
        </pc:grpChg>
        <pc:picChg chg="add mod ord">
          <ac:chgData name="utvgx" userId="S::utvgx@student.kit.edu::7f8f6605-7318-47be-8156-c39bde4b8e72" providerId="AD" clId="Web-{896933AB-D007-4122-B81D-288B70361FDE}" dt="2023-07-13T22:15:24.173" v="38" actId="1076"/>
          <ac:picMkLst>
            <pc:docMk/>
            <pc:sldMk cId="2245927643" sldId="2020"/>
            <ac:picMk id="12" creationId="{15E8E571-DFF3-3D13-74FE-9436F396D485}"/>
          </ac:picMkLst>
        </pc:picChg>
      </pc:sldChg>
      <pc:sldChg chg="new del">
        <pc:chgData name="utvgx" userId="S::utvgx@student.kit.edu::7f8f6605-7318-47be-8156-c39bde4b8e72" providerId="AD" clId="Web-{896933AB-D007-4122-B81D-288B70361FDE}" dt="2023-07-13T22:13:30.542" v="5"/>
        <pc:sldMkLst>
          <pc:docMk/>
          <pc:sldMk cId="3265832916" sldId="2021"/>
        </pc:sldMkLst>
      </pc:sldChg>
      <pc:sldChg chg="addSp delSp modSp add replId">
        <pc:chgData name="utvgx" userId="S::utvgx@student.kit.edu::7f8f6605-7318-47be-8156-c39bde4b8e72" providerId="AD" clId="Web-{896933AB-D007-4122-B81D-288B70361FDE}" dt="2023-07-13T22:32:32.303" v="104" actId="20577"/>
        <pc:sldMkLst>
          <pc:docMk/>
          <pc:sldMk cId="3439897954" sldId="2021"/>
        </pc:sldMkLst>
        <pc:spChg chg="add del mod">
          <ac:chgData name="utvgx" userId="S::utvgx@student.kit.edu::7f8f6605-7318-47be-8156-c39bde4b8e72" providerId="AD" clId="Web-{896933AB-D007-4122-B81D-288B70361FDE}" dt="2023-07-13T22:30:21.158" v="90"/>
          <ac:spMkLst>
            <pc:docMk/>
            <pc:sldMk cId="3439897954" sldId="2021"/>
            <ac:spMk id="2" creationId="{E5CF9026-A8C7-D31D-CFB6-2D6C937A0926}"/>
          </ac:spMkLst>
        </pc:spChg>
        <pc:spChg chg="mod">
          <ac:chgData name="utvgx" userId="S::utvgx@student.kit.edu::7f8f6605-7318-47be-8156-c39bde4b8e72" providerId="AD" clId="Web-{896933AB-D007-4122-B81D-288B70361FDE}" dt="2023-07-13T22:32:32.303" v="104" actId="20577"/>
          <ac:spMkLst>
            <pc:docMk/>
            <pc:sldMk cId="3439897954" sldId="2021"/>
            <ac:spMk id="5" creationId="{D90E788C-F2F9-CC7A-4F39-6FFC8F3A26D9}"/>
          </ac:spMkLst>
        </pc:spChg>
        <pc:spChg chg="del mod">
          <ac:chgData name="utvgx" userId="S::utvgx@student.kit.edu::7f8f6605-7318-47be-8156-c39bde4b8e72" providerId="AD" clId="Web-{896933AB-D007-4122-B81D-288B70361FDE}" dt="2023-07-13T22:16:05.752" v="40"/>
          <ac:spMkLst>
            <pc:docMk/>
            <pc:sldMk cId="3439897954" sldId="2021"/>
            <ac:spMk id="9" creationId="{C1381B31-F7BA-CF8F-D768-C40C48BBF9F2}"/>
          </ac:spMkLst>
        </pc:spChg>
        <pc:spChg chg="del">
          <ac:chgData name="utvgx" userId="S::utvgx@student.kit.edu::7f8f6605-7318-47be-8156-c39bde4b8e72" providerId="AD" clId="Web-{896933AB-D007-4122-B81D-288B70361FDE}" dt="2023-07-13T22:16:08.877" v="41"/>
          <ac:spMkLst>
            <pc:docMk/>
            <pc:sldMk cId="3439897954" sldId="2021"/>
            <ac:spMk id="10" creationId="{0DE3E374-F7EA-AA10-CF06-6F653FFE5028}"/>
          </ac:spMkLst>
        </pc:spChg>
        <pc:spChg chg="del">
          <ac:chgData name="utvgx" userId="S::utvgx@student.kit.edu::7f8f6605-7318-47be-8156-c39bde4b8e72" providerId="AD" clId="Web-{896933AB-D007-4122-B81D-288B70361FDE}" dt="2023-07-13T22:16:10.237" v="42"/>
          <ac:spMkLst>
            <pc:docMk/>
            <pc:sldMk cId="3439897954" sldId="2021"/>
            <ac:spMk id="11" creationId="{02E61A7C-EF4A-A85E-4996-EFF565E7FE7A}"/>
          </ac:spMkLst>
        </pc:spChg>
        <pc:spChg chg="del mod">
          <ac:chgData name="utvgx" userId="S::utvgx@student.kit.edu::7f8f6605-7318-47be-8156-c39bde4b8e72" providerId="AD" clId="Web-{896933AB-D007-4122-B81D-288B70361FDE}" dt="2023-07-13T22:16:24.503" v="47"/>
          <ac:spMkLst>
            <pc:docMk/>
            <pc:sldMk cId="3439897954" sldId="2021"/>
            <ac:spMk id="13" creationId="{1F4A1AFC-8849-4F3E-700D-3319736070E8}"/>
          </ac:spMkLst>
        </pc:spChg>
        <pc:spChg chg="del">
          <ac:chgData name="utvgx" userId="S::utvgx@student.kit.edu::7f8f6605-7318-47be-8156-c39bde4b8e72" providerId="AD" clId="Web-{896933AB-D007-4122-B81D-288B70361FDE}" dt="2023-07-13T22:16:18.784" v="45"/>
          <ac:spMkLst>
            <pc:docMk/>
            <pc:sldMk cId="3439897954" sldId="2021"/>
            <ac:spMk id="17" creationId="{3E3D8EAB-7982-DC4A-BB5D-0EA65228BAA8}"/>
          </ac:spMkLst>
        </pc:spChg>
        <pc:spChg chg="del">
          <ac:chgData name="utvgx" userId="S::utvgx@student.kit.edu::7f8f6605-7318-47be-8156-c39bde4b8e72" providerId="AD" clId="Web-{896933AB-D007-4122-B81D-288B70361FDE}" dt="2023-07-13T22:16:14.034" v="44"/>
          <ac:spMkLst>
            <pc:docMk/>
            <pc:sldMk cId="3439897954" sldId="2021"/>
            <ac:spMk id="21" creationId="{6CEB9C47-5B43-C0DC-F218-B430DCED4B74}"/>
          </ac:spMkLst>
        </pc:spChg>
        <pc:grpChg chg="del">
          <ac:chgData name="utvgx" userId="S::utvgx@student.kit.edu::7f8f6605-7318-47be-8156-c39bde4b8e72" providerId="AD" clId="Web-{896933AB-D007-4122-B81D-288B70361FDE}" dt="2023-07-13T22:16:11.456" v="43"/>
          <ac:grpSpMkLst>
            <pc:docMk/>
            <pc:sldMk cId="3439897954" sldId="2021"/>
            <ac:grpSpMk id="8" creationId="{76713E0A-4F19-30E1-0F1B-C67DC17A5512}"/>
          </ac:grpSpMkLst>
        </pc:grpChg>
      </pc:sldChg>
      <pc:sldChg chg="addSp delSp modSp add replId">
        <pc:chgData name="utvgx" userId="S::utvgx@student.kit.edu::7f8f6605-7318-47be-8156-c39bde4b8e72" providerId="AD" clId="Web-{896933AB-D007-4122-B81D-288B70361FDE}" dt="2023-07-13T22:32:43.491" v="108" actId="20577"/>
        <pc:sldMkLst>
          <pc:docMk/>
          <pc:sldMk cId="363970745" sldId="2022"/>
        </pc:sldMkLst>
        <pc:spChg chg="add del mod">
          <ac:chgData name="utvgx" userId="S::utvgx@student.kit.edu::7f8f6605-7318-47be-8156-c39bde4b8e72" providerId="AD" clId="Web-{896933AB-D007-4122-B81D-288B70361FDE}" dt="2023-07-13T22:30:24.126" v="91"/>
          <ac:spMkLst>
            <pc:docMk/>
            <pc:sldMk cId="363970745" sldId="2022"/>
            <ac:spMk id="2" creationId="{2F24614D-B389-060B-447F-5BD998368F6E}"/>
          </ac:spMkLst>
        </pc:spChg>
        <pc:spChg chg="mod">
          <ac:chgData name="utvgx" userId="S::utvgx@student.kit.edu::7f8f6605-7318-47be-8156-c39bde4b8e72" providerId="AD" clId="Web-{896933AB-D007-4122-B81D-288B70361FDE}" dt="2023-07-13T22:32:43.491" v="108" actId="20577"/>
          <ac:spMkLst>
            <pc:docMk/>
            <pc:sldMk cId="363970745" sldId="2022"/>
            <ac:spMk id="5" creationId="{D90E788C-F2F9-CC7A-4F39-6FFC8F3A26D9}"/>
          </ac:spMkLst>
        </pc:spChg>
      </pc:sldChg>
    </pc:docChg>
  </pc:docChgLst>
  <pc:docChgLst>
    <pc:chgData name="Skowronek, Louis" userId="S::ulhni@student.kit.edu::f7d5b7ca-9cb6-413d-8505-d38eb9d971f4" providerId="AD" clId="Web-{CD493CAC-0DBB-48F8-9D2D-21DB7330B380}"/>
    <pc:docChg chg="addSld modSld">
      <pc:chgData name="Skowronek, Louis" userId="S::ulhni@student.kit.edu::f7d5b7ca-9cb6-413d-8505-d38eb9d971f4" providerId="AD" clId="Web-{CD493CAC-0DBB-48F8-9D2D-21DB7330B380}" dt="2023-07-15T08:20:39.287" v="124" actId="20577"/>
      <pc:docMkLst>
        <pc:docMk/>
      </pc:docMkLst>
      <pc:sldChg chg="mod modShow">
        <pc:chgData name="Skowronek, Louis" userId="S::ulhni@student.kit.edu::f7d5b7ca-9cb6-413d-8505-d38eb9d971f4" providerId="AD" clId="Web-{CD493CAC-0DBB-48F8-9D2D-21DB7330B380}" dt="2023-07-15T08:15:34.875" v="17"/>
        <pc:sldMkLst>
          <pc:docMk/>
          <pc:sldMk cId="1973670868" sldId="2007"/>
        </pc:sldMkLst>
      </pc:sldChg>
      <pc:sldChg chg="mod modShow">
        <pc:chgData name="Skowronek, Louis" userId="S::ulhni@student.kit.edu::f7d5b7ca-9cb6-413d-8505-d38eb9d971f4" providerId="AD" clId="Web-{CD493CAC-0DBB-48F8-9D2D-21DB7330B380}" dt="2023-07-15T08:13:24.967" v="1"/>
        <pc:sldMkLst>
          <pc:docMk/>
          <pc:sldMk cId="572455263" sldId="2009"/>
        </pc:sldMkLst>
      </pc:sldChg>
      <pc:sldChg chg="mod modShow">
        <pc:chgData name="Skowronek, Louis" userId="S::ulhni@student.kit.edu::f7d5b7ca-9cb6-413d-8505-d38eb9d971f4" providerId="AD" clId="Web-{CD493CAC-0DBB-48F8-9D2D-21DB7330B380}" dt="2023-07-15T08:16:13.204" v="23"/>
        <pc:sldMkLst>
          <pc:docMk/>
          <pc:sldMk cId="704701096" sldId="2015"/>
        </pc:sldMkLst>
      </pc:sldChg>
      <pc:sldChg chg="addSp delSp modSp">
        <pc:chgData name="Skowronek, Louis" userId="S::ulhni@student.kit.edu::f7d5b7ca-9cb6-413d-8505-d38eb9d971f4" providerId="AD" clId="Web-{CD493CAC-0DBB-48F8-9D2D-21DB7330B380}" dt="2023-07-15T08:20:39.287" v="124" actId="20577"/>
        <pc:sldMkLst>
          <pc:docMk/>
          <pc:sldMk cId="1659538910" sldId="2017"/>
        </pc:sldMkLst>
        <pc:spChg chg="add del mod">
          <ac:chgData name="Skowronek, Louis" userId="S::ulhni@student.kit.edu::f7d5b7ca-9cb6-413d-8505-d38eb9d971f4" providerId="AD" clId="Web-{CD493CAC-0DBB-48F8-9D2D-21DB7330B380}" dt="2023-07-15T08:19:14.411" v="73"/>
          <ac:spMkLst>
            <pc:docMk/>
            <pc:sldMk cId="1659538910" sldId="2017"/>
            <ac:spMk id="2" creationId="{7F113357-BD33-C1FD-F9D5-B006EB2149EF}"/>
          </ac:spMkLst>
        </pc:spChg>
        <pc:spChg chg="mod">
          <ac:chgData name="Skowronek, Louis" userId="S::ulhni@student.kit.edu::f7d5b7ca-9cb6-413d-8505-d38eb9d971f4" providerId="AD" clId="Web-{CD493CAC-0DBB-48F8-9D2D-21DB7330B380}" dt="2023-07-15T08:17:05.112" v="29" actId="20577"/>
          <ac:spMkLst>
            <pc:docMk/>
            <pc:sldMk cId="1659538910" sldId="2017"/>
            <ac:spMk id="5" creationId="{D90E788C-F2F9-CC7A-4F39-6FFC8F3A26D9}"/>
          </ac:spMkLst>
        </pc:spChg>
        <pc:spChg chg="add mod">
          <ac:chgData name="Skowronek, Louis" userId="S::ulhni@student.kit.edu::f7d5b7ca-9cb6-413d-8505-d38eb9d971f4" providerId="AD" clId="Web-{CD493CAC-0DBB-48F8-9D2D-21DB7330B380}" dt="2023-07-15T08:19:27.302" v="87" actId="1076"/>
          <ac:spMkLst>
            <pc:docMk/>
            <pc:sldMk cId="1659538910" sldId="2017"/>
            <ac:spMk id="6" creationId="{E458BD2B-02DD-253C-6C0A-F2029847E536}"/>
          </ac:spMkLst>
        </pc:spChg>
        <pc:spChg chg="add mod">
          <ac:chgData name="Skowronek, Louis" userId="S::ulhni@student.kit.edu::f7d5b7ca-9cb6-413d-8505-d38eb9d971f4" providerId="AD" clId="Web-{CD493CAC-0DBB-48F8-9D2D-21DB7330B380}" dt="2023-07-15T08:20:39.287" v="124" actId="20577"/>
          <ac:spMkLst>
            <pc:docMk/>
            <pc:sldMk cId="1659538910" sldId="2017"/>
            <ac:spMk id="7" creationId="{A4A5AC44-7440-C54C-588F-F8871A3CECDD}"/>
          </ac:spMkLst>
        </pc:spChg>
        <pc:spChg chg="mod">
          <ac:chgData name="Skowronek, Louis" userId="S::ulhni@student.kit.edu::f7d5b7ca-9cb6-413d-8505-d38eb9d971f4" providerId="AD" clId="Web-{CD493CAC-0DBB-48F8-9D2D-21DB7330B380}" dt="2023-07-15T08:19:16.973" v="84" actId="20577"/>
          <ac:spMkLst>
            <pc:docMk/>
            <pc:sldMk cId="1659538910" sldId="2017"/>
            <ac:spMk id="20" creationId="{6EBA12F4-BE30-7DBF-CF19-66E1C3400ED3}"/>
          </ac:spMkLst>
        </pc:spChg>
        <pc:spChg chg="mod">
          <ac:chgData name="Skowronek, Louis" userId="S::ulhni@student.kit.edu::f7d5b7ca-9cb6-413d-8505-d38eb9d971f4" providerId="AD" clId="Web-{CD493CAC-0DBB-48F8-9D2D-21DB7330B380}" dt="2023-07-15T08:19:19.770" v="85" actId="20577"/>
          <ac:spMkLst>
            <pc:docMk/>
            <pc:sldMk cId="1659538910" sldId="2017"/>
            <ac:spMk id="23" creationId="{940B9C95-876F-7C1B-A2D9-7B1E6DDDC053}"/>
          </ac:spMkLst>
        </pc:spChg>
      </pc:sldChg>
      <pc:sldChg chg="delSp modSp add replId">
        <pc:chgData name="Skowronek, Louis" userId="S::ulhni@student.kit.edu::f7d5b7ca-9cb6-413d-8505-d38eb9d971f4" providerId="AD" clId="Web-{CD493CAC-0DBB-48F8-9D2D-21DB7330B380}" dt="2023-07-15T08:15:03.687" v="15" actId="20577"/>
        <pc:sldMkLst>
          <pc:docMk/>
          <pc:sldMk cId="1618131627" sldId="2026"/>
        </pc:sldMkLst>
        <pc:spChg chg="mod">
          <ac:chgData name="Skowronek, Louis" userId="S::ulhni@student.kit.edu::f7d5b7ca-9cb6-413d-8505-d38eb9d971f4" providerId="AD" clId="Web-{CD493CAC-0DBB-48F8-9D2D-21DB7330B380}" dt="2023-07-15T08:15:03.687" v="15" actId="20577"/>
          <ac:spMkLst>
            <pc:docMk/>
            <pc:sldMk cId="1618131627" sldId="2026"/>
            <ac:spMk id="5" creationId="{D90E788C-F2F9-CC7A-4F39-6FFC8F3A26D9}"/>
          </ac:spMkLst>
        </pc:spChg>
        <pc:spChg chg="del">
          <ac:chgData name="Skowronek, Louis" userId="S::ulhni@student.kit.edu::f7d5b7ca-9cb6-413d-8505-d38eb9d971f4" providerId="AD" clId="Web-{CD493CAC-0DBB-48F8-9D2D-21DB7330B380}" dt="2023-07-15T08:14:13.577" v="13"/>
          <ac:spMkLst>
            <pc:docMk/>
            <pc:sldMk cId="1618131627" sldId="2026"/>
            <ac:spMk id="15" creationId="{2E454BA6-F640-491C-EFFC-8FC4E33105CC}"/>
          </ac:spMkLst>
        </pc:spChg>
      </pc:sldChg>
      <pc:sldChg chg="modSp add replId">
        <pc:chgData name="Skowronek, Louis" userId="S::ulhni@student.kit.edu::f7d5b7ca-9cb6-413d-8505-d38eb9d971f4" providerId="AD" clId="Web-{CD493CAC-0DBB-48F8-9D2D-21DB7330B380}" dt="2023-07-15T08:15:45.235" v="21" actId="20577"/>
        <pc:sldMkLst>
          <pc:docMk/>
          <pc:sldMk cId="3235781161" sldId="2027"/>
        </pc:sldMkLst>
        <pc:spChg chg="mod">
          <ac:chgData name="Skowronek, Louis" userId="S::ulhni@student.kit.edu::f7d5b7ca-9cb6-413d-8505-d38eb9d971f4" providerId="AD" clId="Web-{CD493CAC-0DBB-48F8-9D2D-21DB7330B380}" dt="2023-07-15T08:15:45.235" v="21" actId="20577"/>
          <ac:spMkLst>
            <pc:docMk/>
            <pc:sldMk cId="3235781161" sldId="2027"/>
            <ac:spMk id="5" creationId="{D90E788C-F2F9-CC7A-4F39-6FFC8F3A26D9}"/>
          </ac:spMkLst>
        </pc:spChg>
      </pc:sldChg>
      <pc:sldChg chg="modSp add replId">
        <pc:chgData name="Skowronek, Louis" userId="S::ulhni@student.kit.edu::f7d5b7ca-9cb6-413d-8505-d38eb9d971f4" providerId="AD" clId="Web-{CD493CAC-0DBB-48F8-9D2D-21DB7330B380}" dt="2023-07-15T08:16:23.001" v="24" actId="20577"/>
        <pc:sldMkLst>
          <pc:docMk/>
          <pc:sldMk cId="34940935" sldId="2028"/>
        </pc:sldMkLst>
        <pc:spChg chg="mod">
          <ac:chgData name="Skowronek, Louis" userId="S::ulhni@student.kit.edu::f7d5b7ca-9cb6-413d-8505-d38eb9d971f4" providerId="AD" clId="Web-{CD493CAC-0DBB-48F8-9D2D-21DB7330B380}" dt="2023-07-15T08:16:23.001" v="24" actId="20577"/>
          <ac:spMkLst>
            <pc:docMk/>
            <pc:sldMk cId="34940935" sldId="2028"/>
            <ac:spMk id="5" creationId="{D90E788C-F2F9-CC7A-4F39-6FFC8F3A26D9}"/>
          </ac:spMkLst>
        </pc:spChg>
      </pc:sldChg>
      <pc:sldChg chg="add mod replId modShow">
        <pc:chgData name="Skowronek, Louis" userId="S::ulhni@student.kit.edu::f7d5b7ca-9cb6-413d-8505-d38eb9d971f4" providerId="AD" clId="Web-{CD493CAC-0DBB-48F8-9D2D-21DB7330B380}" dt="2023-07-15T08:16:30.017" v="26"/>
        <pc:sldMkLst>
          <pc:docMk/>
          <pc:sldMk cId="1579806200" sldId="2029"/>
        </pc:sldMkLst>
      </pc:sldChg>
    </pc:docChg>
  </pc:docChgLst>
  <pc:docChgLst>
    <pc:chgData name="Skowronek, Louis" userId="S::ulhni@student.kit.edu::f7d5b7ca-9cb6-413d-8505-d38eb9d971f4" providerId="AD" clId="Web-{D1E23FB3-C04D-4800-B9CF-CF52F9B52991}"/>
    <pc:docChg chg="addSld delSld modSld">
      <pc:chgData name="Skowronek, Louis" userId="S::ulhni@student.kit.edu::f7d5b7ca-9cb6-413d-8505-d38eb9d971f4" providerId="AD" clId="Web-{D1E23FB3-C04D-4800-B9CF-CF52F9B52991}" dt="2023-07-17T08:57:08.915" v="335" actId="20577"/>
      <pc:docMkLst>
        <pc:docMk/>
      </pc:docMkLst>
      <pc:sldChg chg="del">
        <pc:chgData name="Skowronek, Louis" userId="S::ulhni@student.kit.edu::f7d5b7ca-9cb6-413d-8505-d38eb9d971f4" providerId="AD" clId="Web-{D1E23FB3-C04D-4800-B9CF-CF52F9B52991}" dt="2023-07-17T08:51:35.729" v="314"/>
        <pc:sldMkLst>
          <pc:docMk/>
          <pc:sldMk cId="3943449578" sldId="2012"/>
        </pc:sldMkLst>
      </pc:sldChg>
      <pc:sldChg chg="addSp delSp modSp">
        <pc:chgData name="Skowronek, Louis" userId="S::ulhni@student.kit.edu::f7d5b7ca-9cb6-413d-8505-d38eb9d971f4" providerId="AD" clId="Web-{D1E23FB3-C04D-4800-B9CF-CF52F9B52991}" dt="2023-07-17T08:57:08.915" v="335" actId="20577"/>
        <pc:sldMkLst>
          <pc:docMk/>
          <pc:sldMk cId="1492085677" sldId="2013"/>
        </pc:sldMkLst>
        <pc:spChg chg="del">
          <ac:chgData name="Skowronek, Louis" userId="S::ulhni@student.kit.edu::f7d5b7ca-9cb6-413d-8505-d38eb9d971f4" providerId="AD" clId="Web-{D1E23FB3-C04D-4800-B9CF-CF52F9B52991}" dt="2023-07-17T08:16:12.984" v="0"/>
          <ac:spMkLst>
            <pc:docMk/>
            <pc:sldMk cId="1492085677" sldId="2013"/>
            <ac:spMk id="2" creationId="{B76D447A-75C9-CA24-8857-04E8A9A9759C}"/>
          </ac:spMkLst>
        </pc:spChg>
        <pc:spChg chg="mod">
          <ac:chgData name="Skowronek, Louis" userId="S::ulhni@student.kit.edu::f7d5b7ca-9cb6-413d-8505-d38eb9d971f4" providerId="AD" clId="Web-{D1E23FB3-C04D-4800-B9CF-CF52F9B52991}" dt="2023-07-17T08:54:01.798" v="317" actId="20577"/>
          <ac:spMkLst>
            <pc:docMk/>
            <pc:sldMk cId="1492085677" sldId="2013"/>
            <ac:spMk id="10" creationId="{4E8C5BF5-9931-F192-4F7F-990A1130BBAB}"/>
          </ac:spMkLst>
        </pc:spChg>
        <pc:spChg chg="mod">
          <ac:chgData name="Skowronek, Louis" userId="S::ulhni@student.kit.edu::f7d5b7ca-9cb6-413d-8505-d38eb9d971f4" providerId="AD" clId="Web-{D1E23FB3-C04D-4800-B9CF-CF52F9B52991}" dt="2023-07-17T08:56:47.101" v="330" actId="20577"/>
          <ac:spMkLst>
            <pc:docMk/>
            <pc:sldMk cId="1492085677" sldId="2013"/>
            <ac:spMk id="15" creationId="{4C22D460-CF61-CCAC-959E-96A5C7B4B4BF}"/>
          </ac:spMkLst>
        </pc:spChg>
        <pc:spChg chg="mod">
          <ac:chgData name="Skowronek, Louis" userId="S::ulhni@student.kit.edu::f7d5b7ca-9cb6-413d-8505-d38eb9d971f4" providerId="AD" clId="Web-{D1E23FB3-C04D-4800-B9CF-CF52F9B52991}" dt="2023-07-17T08:57:08.915" v="335" actId="20577"/>
          <ac:spMkLst>
            <pc:docMk/>
            <pc:sldMk cId="1492085677" sldId="2013"/>
            <ac:spMk id="18" creationId="{0BAC952C-D53A-5D5E-8D88-F2E85900600D}"/>
          </ac:spMkLst>
        </pc:spChg>
        <pc:picChg chg="add del mod">
          <ac:chgData name="Skowronek, Louis" userId="S::ulhni@student.kit.edu::f7d5b7ca-9cb6-413d-8505-d38eb9d971f4" providerId="AD" clId="Web-{D1E23FB3-C04D-4800-B9CF-CF52F9B52991}" dt="2023-07-17T08:17:00.267" v="6"/>
          <ac:picMkLst>
            <pc:docMk/>
            <pc:sldMk cId="1492085677" sldId="2013"/>
            <ac:picMk id="6" creationId="{1085DC8B-3EF6-7D09-43D4-A1AC0FED3DA5}"/>
          </ac:picMkLst>
        </pc:picChg>
        <pc:picChg chg="add del mod">
          <ac:chgData name="Skowronek, Louis" userId="S::ulhni@student.kit.edu::f7d5b7ca-9cb6-413d-8505-d38eb9d971f4" providerId="AD" clId="Web-{D1E23FB3-C04D-4800-B9CF-CF52F9B52991}" dt="2023-07-17T08:31:02.255" v="106"/>
          <ac:picMkLst>
            <pc:docMk/>
            <pc:sldMk cId="1492085677" sldId="2013"/>
            <ac:picMk id="11" creationId="{8AFF255A-F28C-5E28-C8CD-410696857A33}"/>
          </ac:picMkLst>
        </pc:picChg>
        <pc:picChg chg="add mod">
          <ac:chgData name="Skowronek, Louis" userId="S::ulhni@student.kit.edu::f7d5b7ca-9cb6-413d-8505-d38eb9d971f4" providerId="AD" clId="Web-{D1E23FB3-C04D-4800-B9CF-CF52F9B52991}" dt="2023-07-17T08:31:06.490" v="107" actId="1076"/>
          <ac:picMkLst>
            <pc:docMk/>
            <pc:sldMk cId="1492085677" sldId="2013"/>
            <ac:picMk id="12" creationId="{D1A0EEF9-0EEF-4F8E-E4CF-87E9ED51BDB0}"/>
          </ac:picMkLst>
        </pc:picChg>
        <pc:picChg chg="del">
          <ac:chgData name="Skowronek, Louis" userId="S::ulhni@student.kit.edu::f7d5b7ca-9cb6-413d-8505-d38eb9d971f4" providerId="AD" clId="Web-{D1E23FB3-C04D-4800-B9CF-CF52F9B52991}" dt="2023-07-17T08:16:15.265" v="2"/>
          <ac:picMkLst>
            <pc:docMk/>
            <pc:sldMk cId="1492085677" sldId="2013"/>
            <ac:picMk id="14" creationId="{35E895D6-E760-74D8-5485-2E251E782C65}"/>
          </ac:picMkLst>
        </pc:picChg>
        <pc:picChg chg="del">
          <ac:chgData name="Skowronek, Louis" userId="S::ulhni@student.kit.edu::f7d5b7ca-9cb6-413d-8505-d38eb9d971f4" providerId="AD" clId="Web-{D1E23FB3-C04D-4800-B9CF-CF52F9B52991}" dt="2023-07-17T08:16:15.171" v="1"/>
          <ac:picMkLst>
            <pc:docMk/>
            <pc:sldMk cId="1492085677" sldId="2013"/>
            <ac:picMk id="27" creationId="{7669085C-145B-0F8A-91E6-CFE825E2D767}"/>
          </ac:picMkLst>
        </pc:picChg>
      </pc:sldChg>
      <pc:sldChg chg="addSp delSp modSp">
        <pc:chgData name="Skowronek, Louis" userId="S::ulhni@student.kit.edu::f7d5b7ca-9cb6-413d-8505-d38eb9d971f4" providerId="AD" clId="Web-{D1E23FB3-C04D-4800-B9CF-CF52F9B52991}" dt="2023-07-17T08:28:36.077" v="102" actId="1076"/>
        <pc:sldMkLst>
          <pc:docMk/>
          <pc:sldMk cId="2513641420" sldId="2016"/>
        </pc:sldMkLst>
        <pc:spChg chg="del">
          <ac:chgData name="Skowronek, Louis" userId="S::ulhni@student.kit.edu::f7d5b7ca-9cb6-413d-8505-d38eb9d971f4" providerId="AD" clId="Web-{D1E23FB3-C04D-4800-B9CF-CF52F9B52991}" dt="2023-07-17T08:17:53.675" v="38"/>
          <ac:spMkLst>
            <pc:docMk/>
            <pc:sldMk cId="2513641420" sldId="2016"/>
            <ac:spMk id="2" creationId="{B9168579-DB44-D075-94E2-B2C92DCD8145}"/>
          </ac:spMkLst>
        </pc:spChg>
        <pc:spChg chg="mod">
          <ac:chgData name="Skowronek, Louis" userId="S::ulhni@student.kit.edu::f7d5b7ca-9cb6-413d-8505-d38eb9d971f4" providerId="AD" clId="Web-{D1E23FB3-C04D-4800-B9CF-CF52F9B52991}" dt="2023-07-17T08:18:23.739" v="68" actId="20577"/>
          <ac:spMkLst>
            <pc:docMk/>
            <pc:sldMk cId="2513641420" sldId="2016"/>
            <ac:spMk id="12" creationId="{1A57E9FF-F2BC-3DE7-2C8A-0D7D813BFB36}"/>
          </ac:spMkLst>
        </pc:spChg>
        <pc:spChg chg="mod">
          <ac:chgData name="Skowronek, Louis" userId="S::ulhni@student.kit.edu::f7d5b7ca-9cb6-413d-8505-d38eb9d971f4" providerId="AD" clId="Web-{D1E23FB3-C04D-4800-B9CF-CF52F9B52991}" dt="2023-07-17T08:18:21.723" v="67" actId="20577"/>
          <ac:spMkLst>
            <pc:docMk/>
            <pc:sldMk cId="2513641420" sldId="2016"/>
            <ac:spMk id="15" creationId="{297AAE89-3617-5478-D843-E24F3AD99A93}"/>
          </ac:spMkLst>
        </pc:spChg>
        <pc:spChg chg="mod">
          <ac:chgData name="Skowronek, Louis" userId="S::ulhni@student.kit.edu::f7d5b7ca-9cb6-413d-8505-d38eb9d971f4" providerId="AD" clId="Web-{D1E23FB3-C04D-4800-B9CF-CF52F9B52991}" dt="2023-07-17T08:18:29.100" v="72" actId="20577"/>
          <ac:spMkLst>
            <pc:docMk/>
            <pc:sldMk cId="2513641420" sldId="2016"/>
            <ac:spMk id="18" creationId="{693296AE-79BB-FCDB-1EE7-39231E81D5C2}"/>
          </ac:spMkLst>
        </pc:spChg>
        <pc:picChg chg="add del mod">
          <ac:chgData name="Skowronek, Louis" userId="S::ulhni@student.kit.edu::f7d5b7ca-9cb6-413d-8505-d38eb9d971f4" providerId="AD" clId="Web-{D1E23FB3-C04D-4800-B9CF-CF52F9B52991}" dt="2023-07-17T08:27:30.137" v="88"/>
          <ac:picMkLst>
            <pc:docMk/>
            <pc:sldMk cId="2513641420" sldId="2016"/>
            <ac:picMk id="10" creationId="{E258A26C-C081-DB8F-9A03-7F433B468B0E}"/>
          </ac:picMkLst>
        </pc:picChg>
        <pc:picChg chg="add del mod">
          <ac:chgData name="Skowronek, Louis" userId="S::ulhni@student.kit.edu::f7d5b7ca-9cb6-413d-8505-d38eb9d971f4" providerId="AD" clId="Web-{D1E23FB3-C04D-4800-B9CF-CF52F9B52991}" dt="2023-07-17T08:27:29.153" v="86"/>
          <ac:picMkLst>
            <pc:docMk/>
            <pc:sldMk cId="2513641420" sldId="2016"/>
            <ac:picMk id="13" creationId="{3FB57632-725F-420E-4724-E15DC03EBB30}"/>
          </ac:picMkLst>
        </pc:picChg>
        <pc:picChg chg="del">
          <ac:chgData name="Skowronek, Louis" userId="S::ulhni@student.kit.edu::f7d5b7ca-9cb6-413d-8505-d38eb9d971f4" providerId="AD" clId="Web-{D1E23FB3-C04D-4800-B9CF-CF52F9B52991}" dt="2023-07-17T08:17:55.035" v="40"/>
          <ac:picMkLst>
            <pc:docMk/>
            <pc:sldMk cId="2513641420" sldId="2016"/>
            <ac:picMk id="14" creationId="{5FB38F1F-0245-0B7B-495C-C966C8B0B396}"/>
          </ac:picMkLst>
        </pc:picChg>
        <pc:picChg chg="add del mod">
          <ac:chgData name="Skowronek, Louis" userId="S::ulhni@student.kit.edu::f7d5b7ca-9cb6-413d-8505-d38eb9d971f4" providerId="AD" clId="Web-{D1E23FB3-C04D-4800-B9CF-CF52F9B52991}" dt="2023-07-17T08:27:29.653" v="87"/>
          <ac:picMkLst>
            <pc:docMk/>
            <pc:sldMk cId="2513641420" sldId="2016"/>
            <ac:picMk id="16" creationId="{05330BA9-F5C6-F179-0708-34A57811AD07}"/>
          </ac:picMkLst>
        </pc:picChg>
        <pc:picChg chg="del">
          <ac:chgData name="Skowronek, Louis" userId="S::ulhni@student.kit.edu::f7d5b7ca-9cb6-413d-8505-d38eb9d971f4" providerId="AD" clId="Web-{D1E23FB3-C04D-4800-B9CF-CF52F9B52991}" dt="2023-07-17T08:17:54.019" v="39"/>
          <ac:picMkLst>
            <pc:docMk/>
            <pc:sldMk cId="2513641420" sldId="2016"/>
            <ac:picMk id="25" creationId="{9F11B247-7F6B-93FA-7003-BACFC3A5C007}"/>
          </ac:picMkLst>
        </pc:picChg>
        <pc:picChg chg="add mod">
          <ac:chgData name="Skowronek, Louis" userId="S::ulhni@student.kit.edu::f7d5b7ca-9cb6-413d-8505-d38eb9d971f4" providerId="AD" clId="Web-{D1E23FB3-C04D-4800-B9CF-CF52F9B52991}" dt="2023-07-17T08:27:47.028" v="92" actId="1076"/>
          <ac:picMkLst>
            <pc:docMk/>
            <pc:sldMk cId="2513641420" sldId="2016"/>
            <ac:picMk id="26" creationId="{9ED00B02-54BA-309C-F7A6-52410F662AF1}"/>
          </ac:picMkLst>
        </pc:picChg>
        <pc:picChg chg="add del mod">
          <ac:chgData name="Skowronek, Louis" userId="S::ulhni@student.kit.edu::f7d5b7ca-9cb6-413d-8505-d38eb9d971f4" providerId="AD" clId="Web-{D1E23FB3-C04D-4800-B9CF-CF52F9B52991}" dt="2023-07-17T08:28:06.310" v="97"/>
          <ac:picMkLst>
            <pc:docMk/>
            <pc:sldMk cId="2513641420" sldId="2016"/>
            <ac:picMk id="27" creationId="{C8639269-CE91-6D12-343E-EB03EA135E6C}"/>
          </ac:picMkLst>
        </pc:picChg>
        <pc:picChg chg="add mod">
          <ac:chgData name="Skowronek, Louis" userId="S::ulhni@student.kit.edu::f7d5b7ca-9cb6-413d-8505-d38eb9d971f4" providerId="AD" clId="Web-{D1E23FB3-C04D-4800-B9CF-CF52F9B52991}" dt="2023-07-17T08:28:36.077" v="102" actId="1076"/>
          <ac:picMkLst>
            <pc:docMk/>
            <pc:sldMk cId="2513641420" sldId="2016"/>
            <ac:picMk id="28" creationId="{43E1B9D4-F264-3F92-4F25-6A7EF8842922}"/>
          </ac:picMkLst>
        </pc:picChg>
      </pc:sldChg>
      <pc:sldChg chg="addSp delSp modSp add replId">
        <pc:chgData name="Skowronek, Louis" userId="S::ulhni@student.kit.edu::f7d5b7ca-9cb6-413d-8505-d38eb9d971f4" providerId="AD" clId="Web-{D1E23FB3-C04D-4800-B9CF-CF52F9B52991}" dt="2023-07-17T08:51:27.182" v="313" actId="20577"/>
        <pc:sldMkLst>
          <pc:docMk/>
          <pc:sldMk cId="2228468599" sldId="2040"/>
        </pc:sldMkLst>
        <pc:spChg chg="mod">
          <ac:chgData name="Skowronek, Louis" userId="S::ulhni@student.kit.edu::f7d5b7ca-9cb6-413d-8505-d38eb9d971f4" providerId="AD" clId="Web-{D1E23FB3-C04D-4800-B9CF-CF52F9B52991}" dt="2023-07-17T08:49:25.739" v="296" actId="20577"/>
          <ac:spMkLst>
            <pc:docMk/>
            <pc:sldMk cId="2228468599" sldId="2040"/>
            <ac:spMk id="12" creationId="{1A57E9FF-F2BC-3DE7-2C8A-0D7D813BFB36}"/>
          </ac:spMkLst>
        </pc:spChg>
        <pc:spChg chg="mod">
          <ac:chgData name="Skowronek, Louis" userId="S::ulhni@student.kit.edu::f7d5b7ca-9cb6-413d-8505-d38eb9d971f4" providerId="AD" clId="Web-{D1E23FB3-C04D-4800-B9CF-CF52F9B52991}" dt="2023-07-17T08:47:53.548" v="262" actId="20577"/>
          <ac:spMkLst>
            <pc:docMk/>
            <pc:sldMk cId="2228468599" sldId="2040"/>
            <ac:spMk id="15" creationId="{297AAE89-3617-5478-D843-E24F3AD99A93}"/>
          </ac:spMkLst>
        </pc:spChg>
        <pc:spChg chg="mod">
          <ac:chgData name="Skowronek, Louis" userId="S::ulhni@student.kit.edu::f7d5b7ca-9cb6-413d-8505-d38eb9d971f4" providerId="AD" clId="Web-{D1E23FB3-C04D-4800-B9CF-CF52F9B52991}" dt="2023-07-17T08:48:48.191" v="273" actId="20577"/>
          <ac:spMkLst>
            <pc:docMk/>
            <pc:sldMk cId="2228468599" sldId="2040"/>
            <ac:spMk id="18" creationId="{693296AE-79BB-FCDB-1EE7-39231E81D5C2}"/>
          </ac:spMkLst>
        </pc:spChg>
        <pc:spChg chg="mod">
          <ac:chgData name="Skowronek, Louis" userId="S::ulhni@student.kit.edu::f7d5b7ca-9cb6-413d-8505-d38eb9d971f4" providerId="AD" clId="Web-{D1E23FB3-C04D-4800-B9CF-CF52F9B52991}" dt="2023-07-17T08:51:27.182" v="313" actId="20577"/>
          <ac:spMkLst>
            <pc:docMk/>
            <pc:sldMk cId="2228468599" sldId="2040"/>
            <ac:spMk id="24" creationId="{0420897B-E8FA-2B38-BA32-DCB0A7C5017C}"/>
          </ac:spMkLst>
        </pc:spChg>
        <pc:picChg chg="add mod">
          <ac:chgData name="Skowronek, Louis" userId="S::ulhni@student.kit.edu::f7d5b7ca-9cb6-413d-8505-d38eb9d971f4" providerId="AD" clId="Web-{D1E23FB3-C04D-4800-B9CF-CF52F9B52991}" dt="2023-07-17T08:47:12.108" v="254" actId="14100"/>
          <ac:picMkLst>
            <pc:docMk/>
            <pc:sldMk cId="2228468599" sldId="2040"/>
            <ac:picMk id="2" creationId="{F4BED993-62D3-9D52-41D2-70721C5D09BF}"/>
          </ac:picMkLst>
        </pc:picChg>
        <pc:picChg chg="del">
          <ac:chgData name="Skowronek, Louis" userId="S::ulhni@student.kit.edu::f7d5b7ca-9cb6-413d-8505-d38eb9d971f4" providerId="AD" clId="Web-{D1E23FB3-C04D-4800-B9CF-CF52F9B52991}" dt="2023-07-17T08:46:51.826" v="249"/>
          <ac:picMkLst>
            <pc:docMk/>
            <pc:sldMk cId="2228468599" sldId="2040"/>
            <ac:picMk id="28" creationId="{43E1B9D4-F264-3F92-4F25-6A7EF8842922}"/>
          </ac:picMkLst>
        </pc:picChg>
      </pc:sldChg>
    </pc:docChg>
  </pc:docChgLst>
  <pc:docChgLst>
    <pc:chgData name="Skowronek, Louis" userId="S::ulhni@student.kit.edu::f7d5b7ca-9cb6-413d-8505-d38eb9d971f4" providerId="AD" clId="Web-{A204D90C-22DA-44FF-AA9F-B5FB0CCD4FBA}"/>
    <pc:docChg chg="addSld modSld">
      <pc:chgData name="Skowronek, Louis" userId="S::ulhni@student.kit.edu::f7d5b7ca-9cb6-413d-8505-d38eb9d971f4" providerId="AD" clId="Web-{A204D90C-22DA-44FF-AA9F-B5FB0CCD4FBA}" dt="2023-07-14T21:56:05.528" v="80" actId="20577"/>
      <pc:docMkLst>
        <pc:docMk/>
      </pc:docMkLst>
      <pc:sldChg chg="addSp modSp new">
        <pc:chgData name="Skowronek, Louis" userId="S::ulhni@student.kit.edu::f7d5b7ca-9cb6-413d-8505-d38eb9d971f4" providerId="AD" clId="Web-{A204D90C-22DA-44FF-AA9F-B5FB0CCD4FBA}" dt="2023-07-14T21:56:05.528" v="80" actId="20577"/>
        <pc:sldMkLst>
          <pc:docMk/>
          <pc:sldMk cId="2643080067" sldId="2025"/>
        </pc:sldMkLst>
        <pc:spChg chg="mod">
          <ac:chgData name="Skowronek, Louis" userId="S::ulhni@student.kit.edu::f7d5b7ca-9cb6-413d-8505-d38eb9d971f4" providerId="AD" clId="Web-{A204D90C-22DA-44FF-AA9F-B5FB0CCD4FBA}" dt="2023-07-14T21:43:39.569" v="2" actId="20577"/>
          <ac:spMkLst>
            <pc:docMk/>
            <pc:sldMk cId="2643080067" sldId="2025"/>
            <ac:spMk id="5" creationId="{F52476D8-BFF2-DCB9-F797-BD963936CE8C}"/>
          </ac:spMkLst>
        </pc:spChg>
        <pc:spChg chg="add mod">
          <ac:chgData name="Skowronek, Louis" userId="S::ulhni@student.kit.edu::f7d5b7ca-9cb6-413d-8505-d38eb9d971f4" providerId="AD" clId="Web-{A204D90C-22DA-44FF-AA9F-B5FB0CCD4FBA}" dt="2023-07-14T21:56:05.528" v="80" actId="20577"/>
          <ac:spMkLst>
            <pc:docMk/>
            <pc:sldMk cId="2643080067" sldId="2025"/>
            <ac:spMk id="6" creationId="{C34AB421-9D6F-D3E1-7313-10B61D785804}"/>
          </ac:spMkLst>
        </pc:spChg>
      </pc:sldChg>
    </pc:docChg>
  </pc:docChgLst>
  <pc:docChgLst>
    <pc:chgData name="Röhrle, Dominik" userId="S::uflgl@student.kit.edu::6adc6d87-c329-4fd5-b38d-86a1c75452f6" providerId="AD" clId="Web-{09C2E981-AA6A-4434-8BA5-C150396FE000}"/>
    <pc:docChg chg="addSld modSld modSection">
      <pc:chgData name="Röhrle, Dominik" userId="S::uflgl@student.kit.edu::6adc6d87-c329-4fd5-b38d-86a1c75452f6" providerId="AD" clId="Web-{09C2E981-AA6A-4434-8BA5-C150396FE000}" dt="2023-07-18T11:30:50.584" v="41" actId="20577"/>
      <pc:docMkLst>
        <pc:docMk/>
      </pc:docMkLst>
      <pc:sldChg chg="addSp delSp modSp new">
        <pc:chgData name="Röhrle, Dominik" userId="S::uflgl@student.kit.edu::6adc6d87-c329-4fd5-b38d-86a1c75452f6" providerId="AD" clId="Web-{09C2E981-AA6A-4434-8BA5-C150396FE000}" dt="2023-07-18T11:30:50.584" v="41" actId="20577"/>
        <pc:sldMkLst>
          <pc:docMk/>
          <pc:sldMk cId="1787642008" sldId="2051"/>
        </pc:sldMkLst>
        <pc:spChg chg="del">
          <ac:chgData name="Röhrle, Dominik" userId="S::uflgl@student.kit.edu::6adc6d87-c329-4fd5-b38d-86a1c75452f6" providerId="AD" clId="Web-{09C2E981-AA6A-4434-8BA5-C150396FE000}" dt="2023-07-18T11:30:36.818" v="26"/>
          <ac:spMkLst>
            <pc:docMk/>
            <pc:sldMk cId="1787642008" sldId="2051"/>
            <ac:spMk id="2" creationId="{3586DA71-EE6C-746B-772C-87284D6EFE6D}"/>
          </ac:spMkLst>
        </pc:spChg>
        <pc:spChg chg="mod">
          <ac:chgData name="Röhrle, Dominik" userId="S::uflgl@student.kit.edu::6adc6d87-c329-4fd5-b38d-86a1c75452f6" providerId="AD" clId="Web-{09C2E981-AA6A-4434-8BA5-C150396FE000}" dt="2023-07-18T11:30:50.584" v="41" actId="20577"/>
          <ac:spMkLst>
            <pc:docMk/>
            <pc:sldMk cId="1787642008" sldId="2051"/>
            <ac:spMk id="5" creationId="{82FB99C9-EA3D-EF8D-042F-ABA7AB609095}"/>
          </ac:spMkLst>
        </pc:spChg>
        <pc:picChg chg="add mod ord">
          <ac:chgData name="Röhrle, Dominik" userId="S::uflgl@student.kit.edu::6adc6d87-c329-4fd5-b38d-86a1c75452f6" providerId="AD" clId="Web-{09C2E981-AA6A-4434-8BA5-C150396FE000}" dt="2023-07-18T11:30:38.553" v="27" actId="1076"/>
          <ac:picMkLst>
            <pc:docMk/>
            <pc:sldMk cId="1787642008" sldId="2051"/>
            <ac:picMk id="6" creationId="{DC822ABE-8CDB-6509-671F-A9B32EA10271}"/>
          </ac:picMkLst>
        </pc:picChg>
      </pc:sldChg>
    </pc:docChg>
  </pc:docChgLst>
  <pc:docChgLst>
    <pc:chgData name="utvgx" userId="S::utvgx@student.kit.edu::7f8f6605-7318-47be-8156-c39bde4b8e72" providerId="AD" clId="Web-{9A036649-B7C4-4800-B151-988409E7CE45}"/>
    <pc:docChg chg="addSld delSld modSld sldOrd">
      <pc:chgData name="utvgx" userId="S::utvgx@student.kit.edu::7f8f6605-7318-47be-8156-c39bde4b8e72" providerId="AD" clId="Web-{9A036649-B7C4-4800-B151-988409E7CE45}" dt="2023-07-14T15:00:02.599" v="401"/>
      <pc:docMkLst>
        <pc:docMk/>
      </pc:docMkLst>
      <pc:sldChg chg="ord">
        <pc:chgData name="utvgx" userId="S::utvgx@student.kit.edu::7f8f6605-7318-47be-8156-c39bde4b8e72" providerId="AD" clId="Web-{9A036649-B7C4-4800-B151-988409E7CE45}" dt="2023-07-14T14:43:27.599" v="217"/>
        <pc:sldMkLst>
          <pc:docMk/>
          <pc:sldMk cId="2245927643" sldId="2020"/>
        </pc:sldMkLst>
      </pc:sldChg>
      <pc:sldChg chg="addSp delSp modSp">
        <pc:chgData name="utvgx" userId="S::utvgx@student.kit.edu::7f8f6605-7318-47be-8156-c39bde4b8e72" providerId="AD" clId="Web-{9A036649-B7C4-4800-B151-988409E7CE45}" dt="2023-07-14T15:00:02.599" v="401"/>
        <pc:sldMkLst>
          <pc:docMk/>
          <pc:sldMk cId="3439897954" sldId="2021"/>
        </pc:sldMkLst>
        <pc:spChg chg="add del mod">
          <ac:chgData name="utvgx" userId="S::utvgx@student.kit.edu::7f8f6605-7318-47be-8156-c39bde4b8e72" providerId="AD" clId="Web-{9A036649-B7C4-4800-B151-988409E7CE45}" dt="2023-07-14T14:41:35.294" v="179"/>
          <ac:spMkLst>
            <pc:docMk/>
            <pc:sldMk cId="3439897954" sldId="2021"/>
            <ac:spMk id="2" creationId="{309285F3-638F-DC0F-1524-89390A83A695}"/>
          </ac:spMkLst>
        </pc:spChg>
        <pc:spChg chg="mod">
          <ac:chgData name="utvgx" userId="S::utvgx@student.kit.edu::7f8f6605-7318-47be-8156-c39bde4b8e72" providerId="AD" clId="Web-{9A036649-B7C4-4800-B151-988409E7CE45}" dt="2023-07-14T14:49:38.753" v="254" actId="20577"/>
          <ac:spMkLst>
            <pc:docMk/>
            <pc:sldMk cId="3439897954" sldId="2021"/>
            <ac:spMk id="5" creationId="{D90E788C-F2F9-CC7A-4F39-6FFC8F3A26D9}"/>
          </ac:spMkLst>
        </pc:spChg>
        <pc:spChg chg="add del mod">
          <ac:chgData name="utvgx" userId="S::utvgx@student.kit.edu::7f8f6605-7318-47be-8156-c39bde4b8e72" providerId="AD" clId="Web-{9A036649-B7C4-4800-B151-988409E7CE45}" dt="2023-07-14T14:47:22.774" v="230"/>
          <ac:spMkLst>
            <pc:docMk/>
            <pc:sldMk cId="3439897954" sldId="2021"/>
            <ac:spMk id="8" creationId="{A08BD7B4-7513-153F-31F3-E73399809875}"/>
          </ac:spMkLst>
        </pc:spChg>
        <pc:spChg chg="add del mod">
          <ac:chgData name="utvgx" userId="S::utvgx@student.kit.edu::7f8f6605-7318-47be-8156-c39bde4b8e72" providerId="AD" clId="Web-{9A036649-B7C4-4800-B151-988409E7CE45}" dt="2023-07-14T14:51:03.994" v="261"/>
          <ac:spMkLst>
            <pc:docMk/>
            <pc:sldMk cId="3439897954" sldId="2021"/>
            <ac:spMk id="9" creationId="{851AAA48-7170-DE6E-F3B0-AF580CC1EDE8}"/>
          </ac:spMkLst>
        </pc:spChg>
        <pc:spChg chg="add del mod">
          <ac:chgData name="utvgx" userId="S::utvgx@student.kit.edu::7f8f6605-7318-47be-8156-c39bde4b8e72" providerId="AD" clId="Web-{9A036649-B7C4-4800-B151-988409E7CE45}" dt="2023-07-14T14:51:07.526" v="265"/>
          <ac:spMkLst>
            <pc:docMk/>
            <pc:sldMk cId="3439897954" sldId="2021"/>
            <ac:spMk id="10" creationId="{C25891BD-17D3-C8FE-C816-E781CD2E7AC5}"/>
          </ac:spMkLst>
        </pc:spChg>
        <pc:spChg chg="add mod">
          <ac:chgData name="utvgx" userId="S::utvgx@student.kit.edu::7f8f6605-7318-47be-8156-c39bde4b8e72" providerId="AD" clId="Web-{9A036649-B7C4-4800-B151-988409E7CE45}" dt="2023-07-14T14:54:27.620" v="324" actId="20577"/>
          <ac:spMkLst>
            <pc:docMk/>
            <pc:sldMk cId="3439897954" sldId="2021"/>
            <ac:spMk id="11" creationId="{31B2E2D9-41A5-DFFA-7315-08A96E6E4475}"/>
          </ac:spMkLst>
        </pc:spChg>
        <pc:graphicFrameChg chg="add del mod">
          <ac:chgData name="utvgx" userId="S::utvgx@student.kit.edu::7f8f6605-7318-47be-8156-c39bde4b8e72" providerId="AD" clId="Web-{9A036649-B7C4-4800-B151-988409E7CE45}" dt="2023-07-14T14:02:18.474" v="11"/>
          <ac:graphicFrameMkLst>
            <pc:docMk/>
            <pc:sldMk cId="3439897954" sldId="2021"/>
            <ac:graphicFrameMk id="2" creationId="{0B14EC63-1CA8-F2A1-322D-686CEBE7400B}"/>
          </ac:graphicFrameMkLst>
        </pc:graphicFrameChg>
        <pc:graphicFrameChg chg="add del mod modGraphic">
          <ac:chgData name="utvgx" userId="S::utvgx@student.kit.edu::7f8f6605-7318-47be-8156-c39bde4b8e72" providerId="AD" clId="Web-{9A036649-B7C4-4800-B151-988409E7CE45}" dt="2023-07-14T14:47:06.304" v="224"/>
          <ac:graphicFrameMkLst>
            <pc:docMk/>
            <pc:sldMk cId="3439897954" sldId="2021"/>
            <ac:graphicFrameMk id="6" creationId="{AF0ED21D-9D83-D77D-EAC8-F898FF67C5D3}"/>
          </ac:graphicFrameMkLst>
        </pc:graphicFrameChg>
        <pc:graphicFrameChg chg="add del mod modGraphic">
          <ac:chgData name="utvgx" userId="S::utvgx@student.kit.edu::7f8f6605-7318-47be-8156-c39bde4b8e72" providerId="AD" clId="Web-{9A036649-B7C4-4800-B151-988409E7CE45}" dt="2023-07-14T14:41:32.012" v="175"/>
          <ac:graphicFrameMkLst>
            <pc:docMk/>
            <pc:sldMk cId="3439897954" sldId="2021"/>
            <ac:graphicFrameMk id="7" creationId="{99261135-23D9-9DDC-BA04-5C167F8BA2D0}"/>
          </ac:graphicFrameMkLst>
        </pc:graphicFrameChg>
        <pc:graphicFrameChg chg="add del mod modGraphic">
          <ac:chgData name="utvgx" userId="S::utvgx@student.kit.edu::7f8f6605-7318-47be-8156-c39bde4b8e72" providerId="AD" clId="Web-{9A036649-B7C4-4800-B151-988409E7CE45}" dt="2023-07-14T14:04:16.353" v="148"/>
          <ac:graphicFrameMkLst>
            <pc:docMk/>
            <pc:sldMk cId="3439897954" sldId="2021"/>
            <ac:graphicFrameMk id="9" creationId="{E12B1FC2-07ED-9540-12CB-C4614179B174}"/>
          </ac:graphicFrameMkLst>
        </pc:graphicFrameChg>
        <pc:graphicFrameChg chg="add mod modGraphic">
          <ac:chgData name="utvgx" userId="S::utvgx@student.kit.edu::7f8f6605-7318-47be-8156-c39bde4b8e72" providerId="AD" clId="Web-{9A036649-B7C4-4800-B151-988409E7CE45}" dt="2023-07-14T15:00:02.599" v="401"/>
          <ac:graphicFrameMkLst>
            <pc:docMk/>
            <pc:sldMk cId="3439897954" sldId="2021"/>
            <ac:graphicFrameMk id="12" creationId="{7F034ADE-A33D-7549-4395-F2D245E82E7F}"/>
          </ac:graphicFrameMkLst>
        </pc:graphicFrameChg>
      </pc:sldChg>
      <pc:sldChg chg="del">
        <pc:chgData name="utvgx" userId="S::utvgx@student.kit.edu::7f8f6605-7318-47be-8156-c39bde4b8e72" providerId="AD" clId="Web-{9A036649-B7C4-4800-B151-988409E7CE45}" dt="2023-07-14T14:01:08.113" v="8"/>
        <pc:sldMkLst>
          <pc:docMk/>
          <pc:sldMk cId="363970745" sldId="2022"/>
        </pc:sldMkLst>
      </pc:sldChg>
      <pc:sldChg chg="delSp modSp add del ord replId">
        <pc:chgData name="utvgx" userId="S::utvgx@student.kit.edu::7f8f6605-7318-47be-8156-c39bde4b8e72" providerId="AD" clId="Web-{9A036649-B7C4-4800-B151-988409E7CE45}" dt="2023-07-14T14:50:08.381" v="255"/>
        <pc:sldMkLst>
          <pc:docMk/>
          <pc:sldMk cId="505583374" sldId="2022"/>
        </pc:sldMkLst>
        <pc:spChg chg="mod">
          <ac:chgData name="utvgx" userId="S::utvgx@student.kit.edu::7f8f6605-7318-47be-8156-c39bde4b8e72" providerId="AD" clId="Web-{9A036649-B7C4-4800-B151-988409E7CE45}" dt="2023-07-14T14:44:57.763" v="223" actId="20577"/>
          <ac:spMkLst>
            <pc:docMk/>
            <pc:sldMk cId="505583374" sldId="2022"/>
            <ac:spMk id="5" creationId="{D90E788C-F2F9-CC7A-4F39-6FFC8F3A26D9}"/>
          </ac:spMkLst>
        </pc:spChg>
        <pc:graphicFrameChg chg="del">
          <ac:chgData name="utvgx" userId="S::utvgx@student.kit.edu::7f8f6605-7318-47be-8156-c39bde4b8e72" providerId="AD" clId="Web-{9A036649-B7C4-4800-B151-988409E7CE45}" dt="2023-07-14T14:42:58.206" v="210"/>
          <ac:graphicFrameMkLst>
            <pc:docMk/>
            <pc:sldMk cId="505583374" sldId="2022"/>
            <ac:graphicFrameMk id="6" creationId="{AF0ED21D-9D83-D77D-EAC8-F898FF67C5D3}"/>
          </ac:graphicFrameMkLst>
        </pc:graphicFrameChg>
      </pc:sldChg>
      <pc:sldChg chg="addSp delSp modSp add replId">
        <pc:chgData name="utvgx" userId="S::utvgx@student.kit.edu::7f8f6605-7318-47be-8156-c39bde4b8e72" providerId="AD" clId="Web-{9A036649-B7C4-4800-B151-988409E7CE45}" dt="2023-07-14T14:57:15.336" v="331" actId="20577"/>
        <pc:sldMkLst>
          <pc:docMk/>
          <pc:sldMk cId="2306777877" sldId="2022"/>
        </pc:sldMkLst>
        <pc:spChg chg="add mod">
          <ac:chgData name="utvgx" userId="S::utvgx@student.kit.edu::7f8f6605-7318-47be-8156-c39bde4b8e72" providerId="AD" clId="Web-{9A036649-B7C4-4800-B151-988409E7CE45}" dt="2023-07-14T14:57:15.336" v="331" actId="20577"/>
          <ac:spMkLst>
            <pc:docMk/>
            <pc:sldMk cId="2306777877" sldId="2022"/>
            <ac:spMk id="2" creationId="{71453224-5A38-DB23-B190-A5A364D67C4C}"/>
          </ac:spMkLst>
        </pc:spChg>
        <pc:spChg chg="mod">
          <ac:chgData name="utvgx" userId="S::utvgx@student.kit.edu::7f8f6605-7318-47be-8156-c39bde4b8e72" providerId="AD" clId="Web-{9A036649-B7C4-4800-B151-988409E7CE45}" dt="2023-07-14T14:52:44.471" v="294" actId="20577"/>
          <ac:spMkLst>
            <pc:docMk/>
            <pc:sldMk cId="2306777877" sldId="2022"/>
            <ac:spMk id="5" creationId="{D90E788C-F2F9-CC7A-4F39-6FFC8F3A26D9}"/>
          </ac:spMkLst>
        </pc:spChg>
        <pc:picChg chg="del">
          <ac:chgData name="utvgx" userId="S::utvgx@student.kit.edu::7f8f6605-7318-47be-8156-c39bde4b8e72" providerId="AD" clId="Web-{9A036649-B7C4-4800-B151-988409E7CE45}" dt="2023-07-14T14:52:12.734" v="282"/>
          <ac:picMkLst>
            <pc:docMk/>
            <pc:sldMk cId="2306777877" sldId="2022"/>
            <ac:picMk id="12" creationId="{15E8E571-DFF3-3D13-74FE-9436F396D485}"/>
          </ac:picMkLst>
        </pc:picChg>
      </pc:sldChg>
      <pc:sldChg chg="modSp new del">
        <pc:chgData name="utvgx" userId="S::utvgx@student.kit.edu::7f8f6605-7318-47be-8156-c39bde4b8e72" providerId="AD" clId="Web-{9A036649-B7C4-4800-B151-988409E7CE45}" dt="2023-07-14T14:50:34.679" v="256"/>
        <pc:sldMkLst>
          <pc:docMk/>
          <pc:sldMk cId="3978448098" sldId="2023"/>
        </pc:sldMkLst>
        <pc:spChg chg="mod">
          <ac:chgData name="utvgx" userId="S::utvgx@student.kit.edu::7f8f6605-7318-47be-8156-c39bde4b8e72" providerId="AD" clId="Web-{9A036649-B7C4-4800-B151-988409E7CE45}" dt="2023-07-14T14:49:15.423" v="250" actId="20577"/>
          <ac:spMkLst>
            <pc:docMk/>
            <pc:sldMk cId="3978448098" sldId="2023"/>
            <ac:spMk id="2" creationId="{3831DFF0-6614-F0D2-1EAA-1BFE6A691C65}"/>
          </ac:spMkLst>
        </pc:spChg>
        <pc:spChg chg="mod">
          <ac:chgData name="utvgx" userId="S::utvgx@student.kit.edu::7f8f6605-7318-47be-8156-c39bde4b8e72" providerId="AD" clId="Web-{9A036649-B7C4-4800-B151-988409E7CE45}" dt="2023-07-14T14:47:51.057" v="233" actId="20577"/>
          <ac:spMkLst>
            <pc:docMk/>
            <pc:sldMk cId="3978448098" sldId="2023"/>
            <ac:spMk id="5" creationId="{82B36DD7-9A8C-33F0-F312-96044C162460}"/>
          </ac:spMkLst>
        </pc:spChg>
      </pc:sldChg>
    </pc:docChg>
  </pc:docChgLst>
  <pc:docChgLst>
    <pc:chgData name="Skowronek, Louis" userId="S::ulhni@student.kit.edu::f7d5b7ca-9cb6-413d-8505-d38eb9d971f4" providerId="AD" clId="Web-{8F1FE067-1E83-4B95-A176-6F3C33FDEAC6}"/>
    <pc:docChg chg="modSld">
      <pc:chgData name="Skowronek, Louis" userId="S::ulhni@student.kit.edu::f7d5b7ca-9cb6-413d-8505-d38eb9d971f4" providerId="AD" clId="Web-{8F1FE067-1E83-4B95-A176-6F3C33FDEAC6}" dt="2023-07-15T09:42:44.177" v="136" actId="14100"/>
      <pc:docMkLst>
        <pc:docMk/>
      </pc:docMkLst>
      <pc:sldChg chg="addSp modSp">
        <pc:chgData name="Skowronek, Louis" userId="S::ulhni@student.kit.edu::f7d5b7ca-9cb6-413d-8505-d38eb9d971f4" providerId="AD" clId="Web-{8F1FE067-1E83-4B95-A176-6F3C33FDEAC6}" dt="2023-07-15T09:42:44.177" v="136" actId="14100"/>
        <pc:sldMkLst>
          <pc:docMk/>
          <pc:sldMk cId="27894274" sldId="2010"/>
        </pc:sldMkLst>
        <pc:spChg chg="add mod ord">
          <ac:chgData name="Skowronek, Louis" userId="S::ulhni@student.kit.edu::f7d5b7ca-9cb6-413d-8505-d38eb9d971f4" providerId="AD" clId="Web-{8F1FE067-1E83-4B95-A176-6F3C33FDEAC6}" dt="2023-07-15T09:42:44.177" v="136" actId="14100"/>
          <ac:spMkLst>
            <pc:docMk/>
            <pc:sldMk cId="27894274" sldId="2010"/>
            <ac:spMk id="19" creationId="{93AB6BE9-B338-4409-BB66-26C20471AFE4}"/>
          </ac:spMkLst>
        </pc:spChg>
        <pc:picChg chg="add mod">
          <ac:chgData name="Skowronek, Louis" userId="S::ulhni@student.kit.edu::f7d5b7ca-9cb6-413d-8505-d38eb9d971f4" providerId="AD" clId="Web-{8F1FE067-1E83-4B95-A176-6F3C33FDEAC6}" dt="2023-07-15T09:42:26.302" v="114" actId="1076"/>
          <ac:picMkLst>
            <pc:docMk/>
            <pc:sldMk cId="27894274" sldId="2010"/>
            <ac:picMk id="12" creationId="{4F142DC7-423E-8FDF-4844-6710A1E59FB9}"/>
          </ac:picMkLst>
        </pc:picChg>
      </pc:sldChg>
    </pc:docChg>
  </pc:docChgLst>
  <pc:docChgLst>
    <pc:chgData name="Röhrle, Dominik" userId="S::uflgl@student.kit.edu::6adc6d87-c329-4fd5-b38d-86a1c75452f6" providerId="AD" clId="Web-{EB428A96-0049-429B-8A71-E7E04852029E}"/>
    <pc:docChg chg="modSld">
      <pc:chgData name="Röhrle, Dominik" userId="S::uflgl@student.kit.edu::6adc6d87-c329-4fd5-b38d-86a1c75452f6" providerId="AD" clId="Web-{EB428A96-0049-429B-8A71-E7E04852029E}" dt="2023-07-18T09:34:26.854" v="3" actId="14100"/>
      <pc:docMkLst>
        <pc:docMk/>
      </pc:docMkLst>
      <pc:sldChg chg="modSp">
        <pc:chgData name="Röhrle, Dominik" userId="S::uflgl@student.kit.edu::6adc6d87-c329-4fd5-b38d-86a1c75452f6" providerId="AD" clId="Web-{EB428A96-0049-429B-8A71-E7E04852029E}" dt="2023-07-18T09:33:43.916" v="1" actId="14100"/>
        <pc:sldMkLst>
          <pc:docMk/>
          <pc:sldMk cId="2513641420" sldId="2016"/>
        </pc:sldMkLst>
        <pc:spChg chg="mod">
          <ac:chgData name="Röhrle, Dominik" userId="S::uflgl@student.kit.edu::6adc6d87-c329-4fd5-b38d-86a1c75452f6" providerId="AD" clId="Web-{EB428A96-0049-429B-8A71-E7E04852029E}" dt="2023-07-18T09:33:43.916" v="1" actId="14100"/>
          <ac:spMkLst>
            <pc:docMk/>
            <pc:sldMk cId="2513641420" sldId="2016"/>
            <ac:spMk id="2" creationId="{608482C6-3C1E-51CE-2157-25A97F879006}"/>
          </ac:spMkLst>
        </pc:spChg>
        <pc:spChg chg="mod">
          <ac:chgData name="Röhrle, Dominik" userId="S::uflgl@student.kit.edu::6adc6d87-c329-4fd5-b38d-86a1c75452f6" providerId="AD" clId="Web-{EB428A96-0049-429B-8A71-E7E04852029E}" dt="2023-07-18T09:33:39.978" v="0" actId="14100"/>
          <ac:spMkLst>
            <pc:docMk/>
            <pc:sldMk cId="2513641420" sldId="2016"/>
            <ac:spMk id="10" creationId="{64EF5E2E-1187-3AAB-E577-5AB787CA654C}"/>
          </ac:spMkLst>
        </pc:spChg>
      </pc:sldChg>
      <pc:sldChg chg="modSp">
        <pc:chgData name="Röhrle, Dominik" userId="S::uflgl@student.kit.edu::6adc6d87-c329-4fd5-b38d-86a1c75452f6" providerId="AD" clId="Web-{EB428A96-0049-429B-8A71-E7E04852029E}" dt="2023-07-18T09:34:26.854" v="3" actId="14100"/>
        <pc:sldMkLst>
          <pc:docMk/>
          <pc:sldMk cId="908781648" sldId="2044"/>
        </pc:sldMkLst>
        <pc:spChg chg="mod">
          <ac:chgData name="Röhrle, Dominik" userId="S::uflgl@student.kit.edu::6adc6d87-c329-4fd5-b38d-86a1c75452f6" providerId="AD" clId="Web-{EB428A96-0049-429B-8A71-E7E04852029E}" dt="2023-07-18T09:34:23.104" v="2" actId="14100"/>
          <ac:spMkLst>
            <pc:docMk/>
            <pc:sldMk cId="908781648" sldId="2044"/>
            <ac:spMk id="2" creationId="{608482C6-3C1E-51CE-2157-25A97F879006}"/>
          </ac:spMkLst>
        </pc:spChg>
        <pc:spChg chg="mod">
          <ac:chgData name="Röhrle, Dominik" userId="S::uflgl@student.kit.edu::6adc6d87-c329-4fd5-b38d-86a1c75452f6" providerId="AD" clId="Web-{EB428A96-0049-429B-8A71-E7E04852029E}" dt="2023-07-18T09:34:26.854" v="3" actId="14100"/>
          <ac:spMkLst>
            <pc:docMk/>
            <pc:sldMk cId="908781648" sldId="2044"/>
            <ac:spMk id="21" creationId="{A46B28DF-402D-CF7E-3B1A-ADDC37953DDF}"/>
          </ac:spMkLst>
        </pc:spChg>
      </pc:sldChg>
    </pc:docChg>
  </pc:docChgLst>
  <pc:docChgLst>
    <pc:chgData name="uyorb" userId="S::uyorb@student.kit.edu::c3de74cd-d806-4513-811d-71fa9fba18aa" providerId="AD" clId="Web-{56D5EBF9-20AE-44FA-B6DB-ACDC12C9AB4C}"/>
    <pc:docChg chg="modSld">
      <pc:chgData name="uyorb" userId="S::uyorb@student.kit.edu::c3de74cd-d806-4513-811d-71fa9fba18aa" providerId="AD" clId="Web-{56D5EBF9-20AE-44FA-B6DB-ACDC12C9AB4C}" dt="2023-07-15T09:28:59.570" v="3" actId="1076"/>
      <pc:docMkLst>
        <pc:docMk/>
      </pc:docMkLst>
      <pc:sldChg chg="modSp">
        <pc:chgData name="uyorb" userId="S::uyorb@student.kit.edu::c3de74cd-d806-4513-811d-71fa9fba18aa" providerId="AD" clId="Web-{56D5EBF9-20AE-44FA-B6DB-ACDC12C9AB4C}" dt="2023-07-15T09:27:43.537" v="2" actId="20577"/>
        <pc:sldMkLst>
          <pc:docMk/>
          <pc:sldMk cId="2572723408" sldId="2001"/>
        </pc:sldMkLst>
        <pc:spChg chg="mod">
          <ac:chgData name="uyorb" userId="S::uyorb@student.kit.edu::c3de74cd-d806-4513-811d-71fa9fba18aa" providerId="AD" clId="Web-{56D5EBF9-20AE-44FA-B6DB-ACDC12C9AB4C}" dt="2023-07-15T09:27:43.537" v="2" actId="20577"/>
          <ac:spMkLst>
            <pc:docMk/>
            <pc:sldMk cId="2572723408" sldId="2001"/>
            <ac:spMk id="22" creationId="{79790572-0E87-84CC-EB9A-7CB8BF4AA35C}"/>
          </ac:spMkLst>
        </pc:spChg>
        <pc:spChg chg="mod">
          <ac:chgData name="uyorb" userId="S::uyorb@student.kit.edu::c3de74cd-d806-4513-811d-71fa9fba18aa" providerId="AD" clId="Web-{56D5EBF9-20AE-44FA-B6DB-ACDC12C9AB4C}" dt="2023-07-15T09:25:46.267" v="1" actId="20577"/>
          <ac:spMkLst>
            <pc:docMk/>
            <pc:sldMk cId="2572723408" sldId="2001"/>
            <ac:spMk id="28" creationId="{0EB1936B-6616-512D-2D58-6E9CA75B7C9C}"/>
          </ac:spMkLst>
        </pc:spChg>
      </pc:sldChg>
      <pc:sldChg chg="modSp">
        <pc:chgData name="uyorb" userId="S::uyorb@student.kit.edu::c3de74cd-d806-4513-811d-71fa9fba18aa" providerId="AD" clId="Web-{56D5EBF9-20AE-44FA-B6DB-ACDC12C9AB4C}" dt="2023-07-15T09:28:59.570" v="3" actId="1076"/>
        <pc:sldMkLst>
          <pc:docMk/>
          <pc:sldMk cId="89260250" sldId="2032"/>
        </pc:sldMkLst>
        <pc:spChg chg="mod">
          <ac:chgData name="uyorb" userId="S::uyorb@student.kit.edu::c3de74cd-d806-4513-811d-71fa9fba18aa" providerId="AD" clId="Web-{56D5EBF9-20AE-44FA-B6DB-ACDC12C9AB4C}" dt="2023-07-15T09:28:59.570" v="3" actId="1076"/>
          <ac:spMkLst>
            <pc:docMk/>
            <pc:sldMk cId="89260250" sldId="2032"/>
            <ac:spMk id="8" creationId="{0940CC5A-DE52-C423-1A92-9EA56ABB5294}"/>
          </ac:spMkLst>
        </pc:spChg>
      </pc:sldChg>
    </pc:docChg>
  </pc:docChgLst>
  <pc:docChgLst>
    <pc:chgData name="uyorb uyorb" userId="c3de74cd-d806-4513-811d-71fa9fba18aa" providerId="ADAL" clId="{9596BE6A-7B38-448F-8388-EA552435A97C}"/>
    <pc:docChg chg="undo redo custSel addSld delSld modSld sldOrd addSection delSection modSection">
      <pc:chgData name="uyorb uyorb" userId="c3de74cd-d806-4513-811d-71fa9fba18aa" providerId="ADAL" clId="{9596BE6A-7B38-448F-8388-EA552435A97C}" dt="2023-07-18T20:38:55.003" v="8208" actId="20577"/>
      <pc:docMkLst>
        <pc:docMk/>
      </pc:docMkLst>
      <pc:sldChg chg="addSp delSp modSp mod modNotesTx">
        <pc:chgData name="uyorb uyorb" userId="c3de74cd-d806-4513-811d-71fa9fba18aa" providerId="ADAL" clId="{9596BE6A-7B38-448F-8388-EA552435A97C}" dt="2023-07-18T14:43:37.370" v="7906" actId="113"/>
        <pc:sldMkLst>
          <pc:docMk/>
          <pc:sldMk cId="2952058814" sldId="260"/>
        </pc:sldMkLst>
        <pc:spChg chg="add del mod">
          <ac:chgData name="uyorb uyorb" userId="c3de74cd-d806-4513-811d-71fa9fba18aa" providerId="ADAL" clId="{9596BE6A-7B38-448F-8388-EA552435A97C}" dt="2023-07-18T13:58:03.843" v="7789" actId="478"/>
          <ac:spMkLst>
            <pc:docMk/>
            <pc:sldMk cId="2952058814" sldId="260"/>
            <ac:spMk id="2" creationId="{B14F7D6A-2C91-CDC0-327D-12A7945A5DEF}"/>
          </ac:spMkLst>
        </pc:spChg>
        <pc:spChg chg="del">
          <ac:chgData name="uyorb uyorb" userId="c3de74cd-d806-4513-811d-71fa9fba18aa" providerId="ADAL" clId="{9596BE6A-7B38-448F-8388-EA552435A97C}" dt="2023-07-15T09:49:39.019" v="0" actId="478"/>
          <ac:spMkLst>
            <pc:docMk/>
            <pc:sldMk cId="2952058814" sldId="260"/>
            <ac:spMk id="2" creationId="{CE4C8553-FAC2-71B4-7E1D-D56B2A0AA90E}"/>
          </ac:spMkLst>
        </pc:spChg>
        <pc:spChg chg="add del mod">
          <ac:chgData name="uyorb uyorb" userId="c3de74cd-d806-4513-811d-71fa9fba18aa" providerId="ADAL" clId="{9596BE6A-7B38-448F-8388-EA552435A97C}" dt="2023-07-15T09:59:21.813" v="305" actId="478"/>
          <ac:spMkLst>
            <pc:docMk/>
            <pc:sldMk cId="2952058814" sldId="260"/>
            <ac:spMk id="3" creationId="{FECD2AA6-7028-F2AC-8BCD-CF85305BC5E5}"/>
          </ac:spMkLst>
        </pc:spChg>
        <pc:spChg chg="add mod ord">
          <ac:chgData name="uyorb uyorb" userId="c3de74cd-d806-4513-811d-71fa9fba18aa" providerId="ADAL" clId="{9596BE6A-7B38-448F-8388-EA552435A97C}" dt="2023-07-18T14:03:55.403" v="7818" actId="207"/>
          <ac:spMkLst>
            <pc:docMk/>
            <pc:sldMk cId="2952058814" sldId="260"/>
            <ac:spMk id="4" creationId="{BF1B6DBB-9D74-45F5-DF3C-45D7BA89D210}"/>
          </ac:spMkLst>
        </pc:spChg>
        <pc:spChg chg="add del">
          <ac:chgData name="uyorb uyorb" userId="c3de74cd-d806-4513-811d-71fa9fba18aa" providerId="ADAL" clId="{9596BE6A-7B38-448F-8388-EA552435A97C}" dt="2023-07-15T09:59:19.549" v="304" actId="478"/>
          <ac:spMkLst>
            <pc:docMk/>
            <pc:sldMk cId="2952058814" sldId="260"/>
            <ac:spMk id="6" creationId="{16BD6A5A-D3AB-DF2E-DF1C-9E4EFF2ED23E}"/>
          </ac:spMkLst>
        </pc:spChg>
        <pc:spChg chg="add del">
          <ac:chgData name="uyorb uyorb" userId="c3de74cd-d806-4513-811d-71fa9fba18aa" providerId="ADAL" clId="{9596BE6A-7B38-448F-8388-EA552435A97C}" dt="2023-07-18T14:03:00.210" v="7808" actId="22"/>
          <ac:spMkLst>
            <pc:docMk/>
            <pc:sldMk cId="2952058814" sldId="260"/>
            <ac:spMk id="9" creationId="{350ABC68-34AC-C450-175F-D20A97406926}"/>
          </ac:spMkLst>
        </pc:spChg>
        <pc:picChg chg="add mod modCrop">
          <ac:chgData name="uyorb uyorb" userId="c3de74cd-d806-4513-811d-71fa9fba18aa" providerId="ADAL" clId="{9596BE6A-7B38-448F-8388-EA552435A97C}" dt="2023-07-18T14:03:32.343" v="7813" actId="732"/>
          <ac:picMkLst>
            <pc:docMk/>
            <pc:sldMk cId="2952058814" sldId="260"/>
            <ac:picMk id="5" creationId="{D2AF8657-77D5-95D3-8027-603194B05503}"/>
          </ac:picMkLst>
        </pc:picChg>
        <pc:picChg chg="add del mod">
          <ac:chgData name="uyorb uyorb" userId="c3de74cd-d806-4513-811d-71fa9fba18aa" providerId="ADAL" clId="{9596BE6A-7B38-448F-8388-EA552435A97C}" dt="2023-07-17T08:06:01.129" v="3733" actId="478"/>
          <ac:picMkLst>
            <pc:docMk/>
            <pc:sldMk cId="2952058814" sldId="260"/>
            <ac:picMk id="1026" creationId="{1A55B4FE-2145-0198-5369-383B0270B33B}"/>
          </ac:picMkLst>
        </pc:picChg>
        <pc:picChg chg="add del mod">
          <ac:chgData name="uyorb uyorb" userId="c3de74cd-d806-4513-811d-71fa9fba18aa" providerId="ADAL" clId="{9596BE6A-7B38-448F-8388-EA552435A97C}" dt="2023-07-18T14:02:23.461" v="7802" actId="478"/>
          <ac:picMkLst>
            <pc:docMk/>
            <pc:sldMk cId="2952058814" sldId="260"/>
            <ac:picMk id="1028" creationId="{5EFF87EA-15F4-8E27-35B0-F024606AD5CC}"/>
          </ac:picMkLst>
        </pc:picChg>
      </pc:sldChg>
      <pc:sldChg chg="addSp delSp modSp mod modNotesTx">
        <pc:chgData name="uyorb uyorb" userId="c3de74cd-d806-4513-811d-71fa9fba18aa" providerId="ADAL" clId="{9596BE6A-7B38-448F-8388-EA552435A97C}" dt="2023-07-18T14:43:49.451" v="7926" actId="113"/>
        <pc:sldMkLst>
          <pc:docMk/>
          <pc:sldMk cId="2572723408" sldId="2001"/>
        </pc:sldMkLst>
        <pc:spChg chg="del">
          <ac:chgData name="uyorb uyorb" userId="c3de74cd-d806-4513-811d-71fa9fba18aa" providerId="ADAL" clId="{9596BE6A-7B38-448F-8388-EA552435A97C}" dt="2023-07-18T08:26:26.055" v="4316" actId="478"/>
          <ac:spMkLst>
            <pc:docMk/>
            <pc:sldMk cId="2572723408" sldId="2001"/>
            <ac:spMk id="3" creationId="{8DE0CE5C-2BF3-D413-A493-A878BA14D254}"/>
          </ac:spMkLst>
        </pc:spChg>
        <pc:spChg chg="mod">
          <ac:chgData name="uyorb uyorb" userId="c3de74cd-d806-4513-811d-71fa9fba18aa" providerId="ADAL" clId="{9596BE6A-7B38-448F-8388-EA552435A97C}" dt="2023-07-15T10:54:32.898" v="1263" actId="208"/>
          <ac:spMkLst>
            <pc:docMk/>
            <pc:sldMk cId="2572723408" sldId="2001"/>
            <ac:spMk id="6" creationId="{3389E2D2-B33D-03B5-553A-78F111302890}"/>
          </ac:spMkLst>
        </pc:spChg>
        <pc:spChg chg="mod">
          <ac:chgData name="uyorb uyorb" userId="c3de74cd-d806-4513-811d-71fa9fba18aa" providerId="ADAL" clId="{9596BE6A-7B38-448F-8388-EA552435A97C}" dt="2023-07-15T10:54:32.898" v="1263" actId="208"/>
          <ac:spMkLst>
            <pc:docMk/>
            <pc:sldMk cId="2572723408" sldId="2001"/>
            <ac:spMk id="8" creationId="{052780FF-A911-6D23-900E-4563E58D6ECB}"/>
          </ac:spMkLst>
        </pc:spChg>
        <pc:spChg chg="mod">
          <ac:chgData name="uyorb uyorb" userId="c3de74cd-d806-4513-811d-71fa9fba18aa" providerId="ADAL" clId="{9596BE6A-7B38-448F-8388-EA552435A97C}" dt="2023-07-15T10:22:22.119" v="1094" actId="20577"/>
          <ac:spMkLst>
            <pc:docMk/>
            <pc:sldMk cId="2572723408" sldId="2001"/>
            <ac:spMk id="9" creationId="{AA1B0491-4A04-4AA4-DB1A-2479A2D5DAC2}"/>
          </ac:spMkLst>
        </pc:spChg>
        <pc:spChg chg="mod">
          <ac:chgData name="uyorb uyorb" userId="c3de74cd-d806-4513-811d-71fa9fba18aa" providerId="ADAL" clId="{9596BE6A-7B38-448F-8388-EA552435A97C}" dt="2023-07-15T10:04:03.641" v="315" actId="165"/>
          <ac:spMkLst>
            <pc:docMk/>
            <pc:sldMk cId="2572723408" sldId="2001"/>
            <ac:spMk id="10" creationId="{29238F65-2E2A-5A2E-E8D7-2EAC85043F7A}"/>
          </ac:spMkLst>
        </pc:spChg>
        <pc:spChg chg="mod">
          <ac:chgData name="uyorb uyorb" userId="c3de74cd-d806-4513-811d-71fa9fba18aa" providerId="ADAL" clId="{9596BE6A-7B38-448F-8388-EA552435A97C}" dt="2023-07-15T10:54:32.898" v="1263" actId="208"/>
          <ac:spMkLst>
            <pc:docMk/>
            <pc:sldMk cId="2572723408" sldId="2001"/>
            <ac:spMk id="12" creationId="{BEE6FD8B-5656-B4B0-E8A3-F134D887D726}"/>
          </ac:spMkLst>
        </pc:spChg>
        <pc:spChg chg="mod">
          <ac:chgData name="uyorb uyorb" userId="c3de74cd-d806-4513-811d-71fa9fba18aa" providerId="ADAL" clId="{9596BE6A-7B38-448F-8388-EA552435A97C}" dt="2023-07-15T10:04:03.641" v="315" actId="165"/>
          <ac:spMkLst>
            <pc:docMk/>
            <pc:sldMk cId="2572723408" sldId="2001"/>
            <ac:spMk id="13" creationId="{96F6757B-326D-CCEA-D0BC-F4917D851AD8}"/>
          </ac:spMkLst>
        </pc:spChg>
        <pc:spChg chg="add mod">
          <ac:chgData name="uyorb uyorb" userId="c3de74cd-d806-4513-811d-71fa9fba18aa" providerId="ADAL" clId="{9596BE6A-7B38-448F-8388-EA552435A97C}" dt="2023-07-18T08:26:26.293" v="4317"/>
          <ac:spMkLst>
            <pc:docMk/>
            <pc:sldMk cId="2572723408" sldId="2001"/>
            <ac:spMk id="14" creationId="{4F88927E-E4C0-F666-324F-FA3CCC4ED47B}"/>
          </ac:spMkLst>
        </pc:spChg>
        <pc:spChg chg="add del mod">
          <ac:chgData name="uyorb uyorb" userId="c3de74cd-d806-4513-811d-71fa9fba18aa" providerId="ADAL" clId="{9596BE6A-7B38-448F-8388-EA552435A97C}" dt="2023-07-15T10:04:03.641" v="315" actId="165"/>
          <ac:spMkLst>
            <pc:docMk/>
            <pc:sldMk cId="2572723408" sldId="2001"/>
            <ac:spMk id="19" creationId="{CAD8AF4B-CDA1-5FB0-C6BD-A55B579ECD62}"/>
          </ac:spMkLst>
        </pc:spChg>
        <pc:spChg chg="mod">
          <ac:chgData name="uyorb uyorb" userId="c3de74cd-d806-4513-811d-71fa9fba18aa" providerId="ADAL" clId="{9596BE6A-7B38-448F-8388-EA552435A97C}" dt="2023-07-15T10:04:20.977" v="319" actId="20577"/>
          <ac:spMkLst>
            <pc:docMk/>
            <pc:sldMk cId="2572723408" sldId="2001"/>
            <ac:spMk id="20" creationId="{BA1A3D09-BB3A-8BB9-AD59-3095790D391D}"/>
          </ac:spMkLst>
        </pc:spChg>
        <pc:spChg chg="mod">
          <ac:chgData name="uyorb uyorb" userId="c3de74cd-d806-4513-811d-71fa9fba18aa" providerId="ADAL" clId="{9596BE6A-7B38-448F-8388-EA552435A97C}" dt="2023-07-15T10:04:03.641" v="315" actId="165"/>
          <ac:spMkLst>
            <pc:docMk/>
            <pc:sldMk cId="2572723408" sldId="2001"/>
            <ac:spMk id="22" creationId="{79790572-0E87-84CC-EB9A-7CB8BF4AA35C}"/>
          </ac:spMkLst>
        </pc:spChg>
        <pc:spChg chg="mod">
          <ac:chgData name="uyorb uyorb" userId="c3de74cd-d806-4513-811d-71fa9fba18aa" providerId="ADAL" clId="{9596BE6A-7B38-448F-8388-EA552435A97C}" dt="2023-07-15T10:54:32.898" v="1263" actId="208"/>
          <ac:spMkLst>
            <pc:docMk/>
            <pc:sldMk cId="2572723408" sldId="2001"/>
            <ac:spMk id="24" creationId="{926EEF33-4D0B-F1FF-BF5D-D6966381DDA3}"/>
          </ac:spMkLst>
        </pc:spChg>
        <pc:spChg chg="mod">
          <ac:chgData name="uyorb uyorb" userId="c3de74cd-d806-4513-811d-71fa9fba18aa" providerId="ADAL" clId="{9596BE6A-7B38-448F-8388-EA552435A97C}" dt="2023-07-15T10:04:03.641" v="315" actId="165"/>
          <ac:spMkLst>
            <pc:docMk/>
            <pc:sldMk cId="2572723408" sldId="2001"/>
            <ac:spMk id="28" creationId="{0EB1936B-6616-512D-2D58-6E9CA75B7C9C}"/>
          </ac:spMkLst>
        </pc:spChg>
        <pc:spChg chg="mod">
          <ac:chgData name="uyorb uyorb" userId="c3de74cd-d806-4513-811d-71fa9fba18aa" providerId="ADAL" clId="{9596BE6A-7B38-448F-8388-EA552435A97C}" dt="2023-07-15T10:54:32.898" v="1263" actId="208"/>
          <ac:spMkLst>
            <pc:docMk/>
            <pc:sldMk cId="2572723408" sldId="2001"/>
            <ac:spMk id="29" creationId="{58A7DFFB-8B2F-E8EB-A9C4-D6C369A61DE0}"/>
          </ac:spMkLst>
        </pc:spChg>
        <pc:spChg chg="add mod">
          <ac:chgData name="uyorb uyorb" userId="c3de74cd-d806-4513-811d-71fa9fba18aa" providerId="ADAL" clId="{9596BE6A-7B38-448F-8388-EA552435A97C}" dt="2023-07-17T14:12:08.120" v="3914" actId="20577"/>
          <ac:spMkLst>
            <pc:docMk/>
            <pc:sldMk cId="2572723408" sldId="2001"/>
            <ac:spMk id="36" creationId="{08211150-A3A8-C561-B487-7458CAED915F}"/>
          </ac:spMkLst>
        </pc:spChg>
        <pc:spChg chg="del">
          <ac:chgData name="uyorb uyorb" userId="c3de74cd-d806-4513-811d-71fa9fba18aa" providerId="ADAL" clId="{9596BE6A-7B38-448F-8388-EA552435A97C}" dt="2023-07-15T09:53:49.179" v="300" actId="478"/>
          <ac:spMkLst>
            <pc:docMk/>
            <pc:sldMk cId="2572723408" sldId="2001"/>
            <ac:spMk id="50" creationId="{354CAFB9-5DE3-1A10-FB51-58AC3EBA7631}"/>
          </ac:spMkLst>
        </pc:spChg>
        <pc:grpChg chg="mod topLvl">
          <ac:chgData name="uyorb uyorb" userId="c3de74cd-d806-4513-811d-71fa9fba18aa" providerId="ADAL" clId="{9596BE6A-7B38-448F-8388-EA552435A97C}" dt="2023-07-15T10:22:47.951" v="1098" actId="164"/>
          <ac:grpSpMkLst>
            <pc:docMk/>
            <pc:sldMk cId="2572723408" sldId="2001"/>
            <ac:grpSpMk id="2" creationId="{F3407DF9-D382-34BA-A048-C59CAE642C7F}"/>
          </ac:grpSpMkLst>
        </pc:grpChg>
        <pc:grpChg chg="mod">
          <ac:chgData name="uyorb uyorb" userId="c3de74cd-d806-4513-811d-71fa9fba18aa" providerId="ADAL" clId="{9596BE6A-7B38-448F-8388-EA552435A97C}" dt="2023-07-15T10:04:03.641" v="315" actId="165"/>
          <ac:grpSpMkLst>
            <pc:docMk/>
            <pc:sldMk cId="2572723408" sldId="2001"/>
            <ac:grpSpMk id="7" creationId="{D87B81BA-E5FD-30F1-AC37-1751D2FE71B2}"/>
          </ac:grpSpMkLst>
        </pc:grpChg>
        <pc:grpChg chg="add del mod topLvl">
          <ac:chgData name="uyorb uyorb" userId="c3de74cd-d806-4513-811d-71fa9fba18aa" providerId="ADAL" clId="{9596BE6A-7B38-448F-8388-EA552435A97C}" dt="2023-07-15T10:22:26.388" v="1095" actId="478"/>
          <ac:grpSpMkLst>
            <pc:docMk/>
            <pc:sldMk cId="2572723408" sldId="2001"/>
            <ac:grpSpMk id="14" creationId="{6B0118AA-FFB1-E03E-475F-08BCF766AF9A}"/>
          </ac:grpSpMkLst>
        </pc:grpChg>
        <pc:grpChg chg="mod">
          <ac:chgData name="uyorb uyorb" userId="c3de74cd-d806-4513-811d-71fa9fba18aa" providerId="ADAL" clId="{9596BE6A-7B38-448F-8388-EA552435A97C}" dt="2023-07-15T10:04:03.641" v="315" actId="165"/>
          <ac:grpSpMkLst>
            <pc:docMk/>
            <pc:sldMk cId="2572723408" sldId="2001"/>
            <ac:grpSpMk id="15" creationId="{5DD3CDEF-E6B7-6185-086F-0EF81102B85A}"/>
          </ac:grpSpMkLst>
        </pc:grpChg>
        <pc:grpChg chg="mod">
          <ac:chgData name="uyorb uyorb" userId="c3de74cd-d806-4513-811d-71fa9fba18aa" providerId="ADAL" clId="{9596BE6A-7B38-448F-8388-EA552435A97C}" dt="2023-07-15T10:04:03.641" v="315" actId="165"/>
          <ac:grpSpMkLst>
            <pc:docMk/>
            <pc:sldMk cId="2572723408" sldId="2001"/>
            <ac:grpSpMk id="16" creationId="{42480CE2-7A50-9D79-AECA-B56E71EA21A9}"/>
          </ac:grpSpMkLst>
        </pc:grpChg>
        <pc:grpChg chg="add del mod">
          <ac:chgData name="uyorb uyorb" userId="c3de74cd-d806-4513-811d-71fa9fba18aa" providerId="ADAL" clId="{9596BE6A-7B38-448F-8388-EA552435A97C}" dt="2023-07-15T10:04:03.641" v="315" actId="165"/>
          <ac:grpSpMkLst>
            <pc:docMk/>
            <pc:sldMk cId="2572723408" sldId="2001"/>
            <ac:grpSpMk id="17" creationId="{61292408-D4F8-A906-2F86-D29FFE7D9631}"/>
          </ac:grpSpMkLst>
        </pc:grpChg>
        <pc:grpChg chg="mod">
          <ac:chgData name="uyorb uyorb" userId="c3de74cd-d806-4513-811d-71fa9fba18aa" providerId="ADAL" clId="{9596BE6A-7B38-448F-8388-EA552435A97C}" dt="2023-07-15T10:04:03.641" v="315" actId="165"/>
          <ac:grpSpMkLst>
            <pc:docMk/>
            <pc:sldMk cId="2572723408" sldId="2001"/>
            <ac:grpSpMk id="26" creationId="{AC961B22-9012-18F0-F9C9-824CE25A15A2}"/>
          </ac:grpSpMkLst>
        </pc:grpChg>
        <pc:grpChg chg="mod topLvl">
          <ac:chgData name="uyorb uyorb" userId="c3de74cd-d806-4513-811d-71fa9fba18aa" providerId="ADAL" clId="{9596BE6A-7B38-448F-8388-EA552435A97C}" dt="2023-07-15T10:22:47.951" v="1098" actId="164"/>
          <ac:grpSpMkLst>
            <pc:docMk/>
            <pc:sldMk cId="2572723408" sldId="2001"/>
            <ac:grpSpMk id="27" creationId="{C3FA9ED7-802A-E332-E9E0-A191522BB41D}"/>
          </ac:grpSpMkLst>
        </pc:grpChg>
        <pc:grpChg chg="mod topLvl">
          <ac:chgData name="uyorb uyorb" userId="c3de74cd-d806-4513-811d-71fa9fba18aa" providerId="ADAL" clId="{9596BE6A-7B38-448F-8388-EA552435A97C}" dt="2023-07-15T10:22:47.951" v="1098" actId="164"/>
          <ac:grpSpMkLst>
            <pc:docMk/>
            <pc:sldMk cId="2572723408" sldId="2001"/>
            <ac:grpSpMk id="30" creationId="{034471B9-CE21-3EB2-6C90-59A04A721873}"/>
          </ac:grpSpMkLst>
        </pc:grpChg>
        <pc:grpChg chg="mod topLvl">
          <ac:chgData name="uyorb uyorb" userId="c3de74cd-d806-4513-811d-71fa9fba18aa" providerId="ADAL" clId="{9596BE6A-7B38-448F-8388-EA552435A97C}" dt="2023-07-15T10:22:47.951" v="1098" actId="164"/>
          <ac:grpSpMkLst>
            <pc:docMk/>
            <pc:sldMk cId="2572723408" sldId="2001"/>
            <ac:grpSpMk id="33" creationId="{DA90115C-89B4-0FA2-FFF8-CAF778FCDD9E}"/>
          </ac:grpSpMkLst>
        </pc:grpChg>
        <pc:grpChg chg="mod topLvl">
          <ac:chgData name="uyorb uyorb" userId="c3de74cd-d806-4513-811d-71fa9fba18aa" providerId="ADAL" clId="{9596BE6A-7B38-448F-8388-EA552435A97C}" dt="2023-07-15T10:22:47.951" v="1098" actId="164"/>
          <ac:grpSpMkLst>
            <pc:docMk/>
            <pc:sldMk cId="2572723408" sldId="2001"/>
            <ac:grpSpMk id="35" creationId="{B9836E2F-4C7D-1293-94F2-23326CBDB218}"/>
          </ac:grpSpMkLst>
        </pc:grpChg>
        <pc:grpChg chg="add mod">
          <ac:chgData name="uyorb uyorb" userId="c3de74cd-d806-4513-811d-71fa9fba18aa" providerId="ADAL" clId="{9596BE6A-7B38-448F-8388-EA552435A97C}" dt="2023-07-15T10:22:51.253" v="1099" actId="1076"/>
          <ac:grpSpMkLst>
            <pc:docMk/>
            <pc:sldMk cId="2572723408" sldId="2001"/>
            <ac:grpSpMk id="37" creationId="{969C3A39-348F-8435-FEA3-1D53980045ED}"/>
          </ac:grpSpMkLst>
        </pc:grpChg>
        <pc:grpChg chg="add del mod topLvl">
          <ac:chgData name="uyorb uyorb" userId="c3de74cd-d806-4513-811d-71fa9fba18aa" providerId="ADAL" clId="{9596BE6A-7B38-448F-8388-EA552435A97C}" dt="2023-07-15T10:04:03.641" v="315" actId="165"/>
          <ac:grpSpMkLst>
            <pc:docMk/>
            <pc:sldMk cId="2572723408" sldId="2001"/>
            <ac:grpSpMk id="49" creationId="{D87171B4-5406-3306-B8D8-6607057973C2}"/>
          </ac:grpSpMkLst>
        </pc:grpChg>
        <pc:grpChg chg="del">
          <ac:chgData name="uyorb uyorb" userId="c3de74cd-d806-4513-811d-71fa9fba18aa" providerId="ADAL" clId="{9596BE6A-7B38-448F-8388-EA552435A97C}" dt="2023-07-15T10:03:49.013" v="308" actId="165"/>
          <ac:grpSpMkLst>
            <pc:docMk/>
            <pc:sldMk cId="2572723408" sldId="2001"/>
            <ac:grpSpMk id="56" creationId="{E59F7111-BC08-ED84-D406-32EBB02815C8}"/>
          </ac:grpSpMkLst>
        </pc:grpChg>
        <pc:picChg chg="mod">
          <ac:chgData name="uyorb uyorb" userId="c3de74cd-d806-4513-811d-71fa9fba18aa" providerId="ADAL" clId="{9596BE6A-7B38-448F-8388-EA552435A97C}" dt="2023-07-15T10:04:03.641" v="315" actId="165"/>
          <ac:picMkLst>
            <pc:docMk/>
            <pc:sldMk cId="2572723408" sldId="2001"/>
            <ac:picMk id="11" creationId="{293A63DB-33D5-C3F8-B0B9-00E81202EBC0}"/>
          </ac:picMkLst>
        </pc:picChg>
        <pc:picChg chg="mod">
          <ac:chgData name="uyorb uyorb" userId="c3de74cd-d806-4513-811d-71fa9fba18aa" providerId="ADAL" clId="{9596BE6A-7B38-448F-8388-EA552435A97C}" dt="2023-07-15T10:04:59.985" v="325" actId="207"/>
          <ac:picMkLst>
            <pc:docMk/>
            <pc:sldMk cId="2572723408" sldId="2001"/>
            <ac:picMk id="18" creationId="{C9E4A1D3-52F2-7398-B2EA-A67AE3E5D912}"/>
          </ac:picMkLst>
        </pc:picChg>
        <pc:picChg chg="mod">
          <ac:chgData name="uyorb uyorb" userId="c3de74cd-d806-4513-811d-71fa9fba18aa" providerId="ADAL" clId="{9596BE6A-7B38-448F-8388-EA552435A97C}" dt="2023-07-15T10:04:03.641" v="315" actId="165"/>
          <ac:picMkLst>
            <pc:docMk/>
            <pc:sldMk cId="2572723408" sldId="2001"/>
            <ac:picMk id="21" creationId="{893372E9-32EF-083F-547F-2989C7DE9617}"/>
          </ac:picMkLst>
        </pc:picChg>
        <pc:picChg chg="mod">
          <ac:chgData name="uyorb uyorb" userId="c3de74cd-d806-4513-811d-71fa9fba18aa" providerId="ADAL" clId="{9596BE6A-7B38-448F-8388-EA552435A97C}" dt="2023-07-15T10:04:03.641" v="315" actId="165"/>
          <ac:picMkLst>
            <pc:docMk/>
            <pc:sldMk cId="2572723408" sldId="2001"/>
            <ac:picMk id="23" creationId="{30F75FD3-4E9C-0653-6262-11DBB546D1E1}"/>
          </ac:picMkLst>
        </pc:picChg>
        <pc:picChg chg="mod">
          <ac:chgData name="uyorb uyorb" userId="c3de74cd-d806-4513-811d-71fa9fba18aa" providerId="ADAL" clId="{9596BE6A-7B38-448F-8388-EA552435A97C}" dt="2023-07-15T10:04:03.641" v="315" actId="165"/>
          <ac:picMkLst>
            <pc:docMk/>
            <pc:sldMk cId="2572723408" sldId="2001"/>
            <ac:picMk id="25" creationId="{DE5BDB1B-0BE3-9C03-04E8-0EAC101AC6EC}"/>
          </ac:picMkLst>
        </pc:picChg>
        <pc:picChg chg="mod">
          <ac:chgData name="uyorb uyorb" userId="c3de74cd-d806-4513-811d-71fa9fba18aa" providerId="ADAL" clId="{9596BE6A-7B38-448F-8388-EA552435A97C}" dt="2023-07-15T10:04:03.641" v="315" actId="165"/>
          <ac:picMkLst>
            <pc:docMk/>
            <pc:sldMk cId="2572723408" sldId="2001"/>
            <ac:picMk id="31" creationId="{1E09FA83-0246-0F9C-B261-642AD1DE7088}"/>
          </ac:picMkLst>
        </pc:picChg>
        <pc:picChg chg="add del mod">
          <ac:chgData name="uyorb uyorb" userId="c3de74cd-d806-4513-811d-71fa9fba18aa" providerId="ADAL" clId="{9596BE6A-7B38-448F-8388-EA552435A97C}" dt="2023-07-15T10:04:50.463" v="323" actId="21"/>
          <ac:picMkLst>
            <pc:docMk/>
            <pc:sldMk cId="2572723408" sldId="2001"/>
            <ac:picMk id="34" creationId="{28F04A7B-E861-0955-66C3-543BC0A61BA6}"/>
          </ac:picMkLst>
        </pc:picChg>
        <pc:cxnChg chg="mod topLvl">
          <ac:chgData name="uyorb uyorb" userId="c3de74cd-d806-4513-811d-71fa9fba18aa" providerId="ADAL" clId="{9596BE6A-7B38-448F-8388-EA552435A97C}" dt="2023-07-15T10:22:47.951" v="1098" actId="164"/>
          <ac:cxnSpMkLst>
            <pc:docMk/>
            <pc:sldMk cId="2572723408" sldId="2001"/>
            <ac:cxnSpMk id="52" creationId="{7E043BB7-72DD-1100-529C-4ECBAB8188FE}"/>
          </ac:cxnSpMkLst>
        </pc:cxnChg>
      </pc:sldChg>
      <pc:sldChg chg="addSp delSp modSp mod modShow modNotesTx">
        <pc:chgData name="uyorb uyorb" userId="c3de74cd-d806-4513-811d-71fa9fba18aa" providerId="ADAL" clId="{9596BE6A-7B38-448F-8388-EA552435A97C}" dt="2023-07-18T14:44:04.517" v="7945" actId="20577"/>
        <pc:sldMkLst>
          <pc:docMk/>
          <pc:sldMk cId="1973670868" sldId="2007"/>
        </pc:sldMkLst>
        <pc:spChg chg="del">
          <ac:chgData name="uyorb uyorb" userId="c3de74cd-d806-4513-811d-71fa9fba18aa" providerId="ADAL" clId="{9596BE6A-7B38-448F-8388-EA552435A97C}" dt="2023-07-15T09:51:07.628" v="173" actId="478"/>
          <ac:spMkLst>
            <pc:docMk/>
            <pc:sldMk cId="1973670868" sldId="2007"/>
            <ac:spMk id="2" creationId="{79E13F78-AC5D-6C94-0DD6-D9AE5B261606}"/>
          </ac:spMkLst>
        </pc:spChg>
        <pc:spChg chg="add del mod">
          <ac:chgData name="uyorb uyorb" userId="c3de74cd-d806-4513-811d-71fa9fba18aa" providerId="ADAL" clId="{9596BE6A-7B38-448F-8388-EA552435A97C}" dt="2023-07-17T14:12:13.392" v="3915" actId="478"/>
          <ac:spMkLst>
            <pc:docMk/>
            <pc:sldMk cId="1973670868" sldId="2007"/>
            <ac:spMk id="2" creationId="{DC220198-892D-4F34-C560-9F4A9E5B4040}"/>
          </ac:spMkLst>
        </pc:spChg>
        <pc:spChg chg="mod">
          <ac:chgData name="uyorb uyorb" userId="c3de74cd-d806-4513-811d-71fa9fba18aa" providerId="ADAL" clId="{9596BE6A-7B38-448F-8388-EA552435A97C}" dt="2023-07-16T10:41:12.427" v="2613" actId="20577"/>
          <ac:spMkLst>
            <pc:docMk/>
            <pc:sldMk cId="1973670868" sldId="2007"/>
            <ac:spMk id="5" creationId="{D90E788C-F2F9-CC7A-4F39-6FFC8F3A26D9}"/>
          </ac:spMkLst>
        </pc:spChg>
        <pc:spChg chg="add mod">
          <ac:chgData name="uyorb uyorb" userId="c3de74cd-d806-4513-811d-71fa9fba18aa" providerId="ADAL" clId="{9596BE6A-7B38-448F-8388-EA552435A97C}" dt="2023-07-17T14:12:13.712" v="3916"/>
          <ac:spMkLst>
            <pc:docMk/>
            <pc:sldMk cId="1973670868" sldId="2007"/>
            <ac:spMk id="6" creationId="{BEBA1185-8692-3B64-AC5A-F3A4A05B2468}"/>
          </ac:spMkLst>
        </pc:spChg>
        <pc:spChg chg="add mod topLvl">
          <ac:chgData name="uyorb uyorb" userId="c3de74cd-d806-4513-811d-71fa9fba18aa" providerId="ADAL" clId="{9596BE6A-7B38-448F-8388-EA552435A97C}" dt="2023-07-18T09:08:26.041" v="5844" actId="165"/>
          <ac:spMkLst>
            <pc:docMk/>
            <pc:sldMk cId="1973670868" sldId="2007"/>
            <ac:spMk id="7" creationId="{9D8C9CD3-3C94-4FC2-10E1-B7C749807931}"/>
          </ac:spMkLst>
        </pc:spChg>
        <pc:spChg chg="mod">
          <ac:chgData name="uyorb uyorb" userId="c3de74cd-d806-4513-811d-71fa9fba18aa" providerId="ADAL" clId="{9596BE6A-7B38-448F-8388-EA552435A97C}" dt="2023-07-18T09:08:26.041" v="5844" actId="165"/>
          <ac:spMkLst>
            <pc:docMk/>
            <pc:sldMk cId="1973670868" sldId="2007"/>
            <ac:spMk id="11" creationId="{EBCBB333-9704-A75D-6D30-F0AD0D4BE9B6}"/>
          </ac:spMkLst>
        </pc:spChg>
        <pc:spChg chg="del">
          <ac:chgData name="uyorb uyorb" userId="c3de74cd-d806-4513-811d-71fa9fba18aa" providerId="ADAL" clId="{9596BE6A-7B38-448F-8388-EA552435A97C}" dt="2023-07-18T14:17:27.808" v="7845" actId="478"/>
          <ac:spMkLst>
            <pc:docMk/>
            <pc:sldMk cId="1973670868" sldId="2007"/>
            <ac:spMk id="30" creationId="{628ADC67-F0AB-D8BD-C088-C08DBA12B1EC}"/>
          </ac:spMkLst>
        </pc:spChg>
        <pc:spChg chg="mod">
          <ac:chgData name="uyorb uyorb" userId="c3de74cd-d806-4513-811d-71fa9fba18aa" providerId="ADAL" clId="{9596BE6A-7B38-448F-8388-EA552435A97C}" dt="2023-07-18T09:08:26.041" v="5844" actId="165"/>
          <ac:spMkLst>
            <pc:docMk/>
            <pc:sldMk cId="1973670868" sldId="2007"/>
            <ac:spMk id="49" creationId="{72D1DADA-BC76-D4E1-CEE7-5FEF9F958976}"/>
          </ac:spMkLst>
        </pc:spChg>
        <pc:spChg chg="mod">
          <ac:chgData name="uyorb uyorb" userId="c3de74cd-d806-4513-811d-71fa9fba18aa" providerId="ADAL" clId="{9596BE6A-7B38-448F-8388-EA552435A97C}" dt="2023-07-18T09:08:26.041" v="5844" actId="165"/>
          <ac:spMkLst>
            <pc:docMk/>
            <pc:sldMk cId="1973670868" sldId="2007"/>
            <ac:spMk id="50" creationId="{26EC5891-2C68-FB92-CB2B-D6EAFFBF5300}"/>
          </ac:spMkLst>
        </pc:spChg>
        <pc:spChg chg="mod">
          <ac:chgData name="uyorb uyorb" userId="c3de74cd-d806-4513-811d-71fa9fba18aa" providerId="ADAL" clId="{9596BE6A-7B38-448F-8388-EA552435A97C}" dt="2023-07-18T09:08:26.041" v="5844" actId="165"/>
          <ac:spMkLst>
            <pc:docMk/>
            <pc:sldMk cId="1973670868" sldId="2007"/>
            <ac:spMk id="51" creationId="{78C7B4A4-A279-B542-CC67-F03D8946FC9D}"/>
          </ac:spMkLst>
        </pc:spChg>
        <pc:spChg chg="mod">
          <ac:chgData name="uyorb uyorb" userId="c3de74cd-d806-4513-811d-71fa9fba18aa" providerId="ADAL" clId="{9596BE6A-7B38-448F-8388-EA552435A97C}" dt="2023-07-18T09:08:26.041" v="5844" actId="165"/>
          <ac:spMkLst>
            <pc:docMk/>
            <pc:sldMk cId="1973670868" sldId="2007"/>
            <ac:spMk id="52" creationId="{E625A4E1-ADEE-BA98-872B-7CFA7E26E1EB}"/>
          </ac:spMkLst>
        </pc:spChg>
        <pc:spChg chg="mod">
          <ac:chgData name="uyorb uyorb" userId="c3de74cd-d806-4513-811d-71fa9fba18aa" providerId="ADAL" clId="{9596BE6A-7B38-448F-8388-EA552435A97C}" dt="2023-07-18T09:08:26.041" v="5844" actId="165"/>
          <ac:spMkLst>
            <pc:docMk/>
            <pc:sldMk cId="1973670868" sldId="2007"/>
            <ac:spMk id="55" creationId="{B61427E1-DEC9-7CE8-072C-C46711821251}"/>
          </ac:spMkLst>
        </pc:spChg>
        <pc:spChg chg="mod">
          <ac:chgData name="uyorb uyorb" userId="c3de74cd-d806-4513-811d-71fa9fba18aa" providerId="ADAL" clId="{9596BE6A-7B38-448F-8388-EA552435A97C}" dt="2023-07-18T09:08:26.041" v="5844" actId="165"/>
          <ac:spMkLst>
            <pc:docMk/>
            <pc:sldMk cId="1973670868" sldId="2007"/>
            <ac:spMk id="56" creationId="{7E97BE7D-69F4-CBDC-4626-B3CAEA09B0CF}"/>
          </ac:spMkLst>
        </pc:spChg>
        <pc:spChg chg="mod">
          <ac:chgData name="uyorb uyorb" userId="c3de74cd-d806-4513-811d-71fa9fba18aa" providerId="ADAL" clId="{9596BE6A-7B38-448F-8388-EA552435A97C}" dt="2023-07-18T09:08:26.041" v="5844" actId="165"/>
          <ac:spMkLst>
            <pc:docMk/>
            <pc:sldMk cId="1973670868" sldId="2007"/>
            <ac:spMk id="57" creationId="{A1AB911F-5591-BB6A-6E3A-94AF67673CD3}"/>
          </ac:spMkLst>
        </pc:spChg>
        <pc:spChg chg="mod">
          <ac:chgData name="uyorb uyorb" userId="c3de74cd-d806-4513-811d-71fa9fba18aa" providerId="ADAL" clId="{9596BE6A-7B38-448F-8388-EA552435A97C}" dt="2023-07-18T09:08:26.041" v="5844" actId="165"/>
          <ac:spMkLst>
            <pc:docMk/>
            <pc:sldMk cId="1973670868" sldId="2007"/>
            <ac:spMk id="58" creationId="{BF8A7660-1CE8-77B6-EDDF-FFE6E68E2277}"/>
          </ac:spMkLst>
        </pc:spChg>
        <pc:spChg chg="mod">
          <ac:chgData name="uyorb uyorb" userId="c3de74cd-d806-4513-811d-71fa9fba18aa" providerId="ADAL" clId="{9596BE6A-7B38-448F-8388-EA552435A97C}" dt="2023-07-18T09:08:26.041" v="5844" actId="165"/>
          <ac:spMkLst>
            <pc:docMk/>
            <pc:sldMk cId="1973670868" sldId="2007"/>
            <ac:spMk id="59" creationId="{02FEE4FB-6EE0-44EF-9999-C8D91888A208}"/>
          </ac:spMkLst>
        </pc:spChg>
        <pc:spChg chg="mod">
          <ac:chgData name="uyorb uyorb" userId="c3de74cd-d806-4513-811d-71fa9fba18aa" providerId="ADAL" clId="{9596BE6A-7B38-448F-8388-EA552435A97C}" dt="2023-07-18T09:08:26.041" v="5844" actId="165"/>
          <ac:spMkLst>
            <pc:docMk/>
            <pc:sldMk cId="1973670868" sldId="2007"/>
            <ac:spMk id="60" creationId="{B0F80E53-FB5B-24B0-E1C1-8749223A9D62}"/>
          </ac:spMkLst>
        </pc:spChg>
        <pc:spChg chg="mod">
          <ac:chgData name="uyorb uyorb" userId="c3de74cd-d806-4513-811d-71fa9fba18aa" providerId="ADAL" clId="{9596BE6A-7B38-448F-8388-EA552435A97C}" dt="2023-07-18T09:08:26.041" v="5844" actId="165"/>
          <ac:spMkLst>
            <pc:docMk/>
            <pc:sldMk cId="1973670868" sldId="2007"/>
            <ac:spMk id="61" creationId="{1478AC7C-762D-B59F-773C-59EB6F8FE1B9}"/>
          </ac:spMkLst>
        </pc:spChg>
        <pc:spChg chg="mod">
          <ac:chgData name="uyorb uyorb" userId="c3de74cd-d806-4513-811d-71fa9fba18aa" providerId="ADAL" clId="{9596BE6A-7B38-448F-8388-EA552435A97C}" dt="2023-07-18T09:08:26.041" v="5844" actId="165"/>
          <ac:spMkLst>
            <pc:docMk/>
            <pc:sldMk cId="1973670868" sldId="2007"/>
            <ac:spMk id="66" creationId="{D9822B27-B991-8FA5-4C2C-BBEA9A4BCCA7}"/>
          </ac:spMkLst>
        </pc:spChg>
        <pc:spChg chg="mod">
          <ac:chgData name="uyorb uyorb" userId="c3de74cd-d806-4513-811d-71fa9fba18aa" providerId="ADAL" clId="{9596BE6A-7B38-448F-8388-EA552435A97C}" dt="2023-07-18T09:08:26.041" v="5844" actId="165"/>
          <ac:spMkLst>
            <pc:docMk/>
            <pc:sldMk cId="1973670868" sldId="2007"/>
            <ac:spMk id="67" creationId="{12E5A999-B68B-3CAC-1FB0-679442C8526C}"/>
          </ac:spMkLst>
        </pc:spChg>
        <pc:spChg chg="mod">
          <ac:chgData name="uyorb uyorb" userId="c3de74cd-d806-4513-811d-71fa9fba18aa" providerId="ADAL" clId="{9596BE6A-7B38-448F-8388-EA552435A97C}" dt="2023-07-18T08:33:32.435" v="4381" actId="6549"/>
          <ac:spMkLst>
            <pc:docMk/>
            <pc:sldMk cId="1973670868" sldId="2007"/>
            <ac:spMk id="73" creationId="{94B917B5-9B8C-1A91-D51D-212570EBC875}"/>
          </ac:spMkLst>
        </pc:spChg>
        <pc:spChg chg="mod topLvl">
          <ac:chgData name="uyorb uyorb" userId="c3de74cd-d806-4513-811d-71fa9fba18aa" providerId="ADAL" clId="{9596BE6A-7B38-448F-8388-EA552435A97C}" dt="2023-07-18T09:08:26.041" v="5844" actId="165"/>
          <ac:spMkLst>
            <pc:docMk/>
            <pc:sldMk cId="1973670868" sldId="2007"/>
            <ac:spMk id="74" creationId="{75249F43-359B-A71E-6F37-3C34BFCBDE5B}"/>
          </ac:spMkLst>
        </pc:spChg>
        <pc:spChg chg="mod topLvl">
          <ac:chgData name="uyorb uyorb" userId="c3de74cd-d806-4513-811d-71fa9fba18aa" providerId="ADAL" clId="{9596BE6A-7B38-448F-8388-EA552435A97C}" dt="2023-07-18T09:08:26.041" v="5844" actId="165"/>
          <ac:spMkLst>
            <pc:docMk/>
            <pc:sldMk cId="1973670868" sldId="2007"/>
            <ac:spMk id="78" creationId="{2CF22CA1-1DE0-0537-C7D6-B696AB1D3252}"/>
          </ac:spMkLst>
        </pc:spChg>
        <pc:spChg chg="mod">
          <ac:chgData name="uyorb uyorb" userId="c3de74cd-d806-4513-811d-71fa9fba18aa" providerId="ADAL" clId="{9596BE6A-7B38-448F-8388-EA552435A97C}" dt="2023-07-18T14:40:49.215" v="7891" actId="20577"/>
          <ac:spMkLst>
            <pc:docMk/>
            <pc:sldMk cId="1973670868" sldId="2007"/>
            <ac:spMk id="105" creationId="{319F0812-A947-E9F7-6B32-65364D9E8DD5}"/>
          </ac:spMkLst>
        </pc:spChg>
        <pc:spChg chg="mod">
          <ac:chgData name="uyorb uyorb" userId="c3de74cd-d806-4513-811d-71fa9fba18aa" providerId="ADAL" clId="{9596BE6A-7B38-448F-8388-EA552435A97C}" dt="2023-07-18T09:08:26.041" v="5844" actId="165"/>
          <ac:spMkLst>
            <pc:docMk/>
            <pc:sldMk cId="1973670868" sldId="2007"/>
            <ac:spMk id="107" creationId="{1FAA63F5-3741-8AB3-EC71-4141F1448291}"/>
          </ac:spMkLst>
        </pc:spChg>
        <pc:spChg chg="mod">
          <ac:chgData name="uyorb uyorb" userId="c3de74cd-d806-4513-811d-71fa9fba18aa" providerId="ADAL" clId="{9596BE6A-7B38-448F-8388-EA552435A97C}" dt="2023-07-18T09:08:21.785" v="5843" actId="12788"/>
          <ac:spMkLst>
            <pc:docMk/>
            <pc:sldMk cId="1973670868" sldId="2007"/>
            <ac:spMk id="133" creationId="{8D48C20C-3EB6-41E3-31C4-989213218AC1}"/>
          </ac:spMkLst>
        </pc:spChg>
        <pc:spChg chg="mod">
          <ac:chgData name="uyorb uyorb" userId="c3de74cd-d806-4513-811d-71fa9fba18aa" providerId="ADAL" clId="{9596BE6A-7B38-448F-8388-EA552435A97C}" dt="2023-07-18T09:08:26.041" v="5844" actId="165"/>
          <ac:spMkLst>
            <pc:docMk/>
            <pc:sldMk cId="1973670868" sldId="2007"/>
            <ac:spMk id="135" creationId="{8291591E-4862-AE21-9353-E2612604CB32}"/>
          </ac:spMkLst>
        </pc:spChg>
        <pc:spChg chg="mod">
          <ac:chgData name="uyorb uyorb" userId="c3de74cd-d806-4513-811d-71fa9fba18aa" providerId="ADAL" clId="{9596BE6A-7B38-448F-8388-EA552435A97C}" dt="2023-07-18T09:08:26.041" v="5844" actId="165"/>
          <ac:spMkLst>
            <pc:docMk/>
            <pc:sldMk cId="1973670868" sldId="2007"/>
            <ac:spMk id="136" creationId="{A1984302-D549-1560-3490-9516783EC090}"/>
          </ac:spMkLst>
        </pc:spChg>
        <pc:spChg chg="mod">
          <ac:chgData name="uyorb uyorb" userId="c3de74cd-d806-4513-811d-71fa9fba18aa" providerId="ADAL" clId="{9596BE6A-7B38-448F-8388-EA552435A97C}" dt="2023-07-18T09:08:26.041" v="5844" actId="165"/>
          <ac:spMkLst>
            <pc:docMk/>
            <pc:sldMk cId="1973670868" sldId="2007"/>
            <ac:spMk id="138" creationId="{5233D959-BD5C-0CEA-0E2B-8CC27FE9C9EF}"/>
          </ac:spMkLst>
        </pc:spChg>
        <pc:spChg chg="mod">
          <ac:chgData name="uyorb uyorb" userId="c3de74cd-d806-4513-811d-71fa9fba18aa" providerId="ADAL" clId="{9596BE6A-7B38-448F-8388-EA552435A97C}" dt="2023-07-18T09:08:26.041" v="5844" actId="165"/>
          <ac:spMkLst>
            <pc:docMk/>
            <pc:sldMk cId="1973670868" sldId="2007"/>
            <ac:spMk id="139" creationId="{A892F824-40BF-42D4-A5B5-7E68A56C4021}"/>
          </ac:spMkLst>
        </pc:spChg>
        <pc:spChg chg="mod topLvl">
          <ac:chgData name="uyorb uyorb" userId="c3de74cd-d806-4513-811d-71fa9fba18aa" providerId="ADAL" clId="{9596BE6A-7B38-448F-8388-EA552435A97C}" dt="2023-07-18T09:08:30.549" v="5845" actId="164"/>
          <ac:spMkLst>
            <pc:docMk/>
            <pc:sldMk cId="1973670868" sldId="2007"/>
            <ac:spMk id="143" creationId="{E5CDC47E-E03D-33D7-4CF6-506D643BF260}"/>
          </ac:spMkLst>
        </pc:spChg>
        <pc:spChg chg="mod topLvl">
          <ac:chgData name="uyorb uyorb" userId="c3de74cd-d806-4513-811d-71fa9fba18aa" providerId="ADAL" clId="{9596BE6A-7B38-448F-8388-EA552435A97C}" dt="2023-07-18T09:08:30.549" v="5845" actId="164"/>
          <ac:spMkLst>
            <pc:docMk/>
            <pc:sldMk cId="1973670868" sldId="2007"/>
            <ac:spMk id="147" creationId="{52C7832C-0E76-4857-C6C6-FEDD82494B30}"/>
          </ac:spMkLst>
        </pc:spChg>
        <pc:spChg chg="mod topLvl">
          <ac:chgData name="uyorb uyorb" userId="c3de74cd-d806-4513-811d-71fa9fba18aa" providerId="ADAL" clId="{9596BE6A-7B38-448F-8388-EA552435A97C}" dt="2023-07-18T09:08:39.869" v="5848" actId="164"/>
          <ac:spMkLst>
            <pc:docMk/>
            <pc:sldMk cId="1973670868" sldId="2007"/>
            <ac:spMk id="149" creationId="{82803782-C504-ECB2-58EC-7D8F2EB9D905}"/>
          </ac:spMkLst>
        </pc:spChg>
        <pc:spChg chg="mod topLvl">
          <ac:chgData name="uyorb uyorb" userId="c3de74cd-d806-4513-811d-71fa9fba18aa" providerId="ADAL" clId="{9596BE6A-7B38-448F-8388-EA552435A97C}" dt="2023-07-18T09:08:39.869" v="5848" actId="164"/>
          <ac:spMkLst>
            <pc:docMk/>
            <pc:sldMk cId="1973670868" sldId="2007"/>
            <ac:spMk id="150" creationId="{0FA20B43-5C42-B26D-3583-566423133E0F}"/>
          </ac:spMkLst>
        </pc:spChg>
        <pc:spChg chg="mod topLvl">
          <ac:chgData name="uyorb uyorb" userId="c3de74cd-d806-4513-811d-71fa9fba18aa" providerId="ADAL" clId="{9596BE6A-7B38-448F-8388-EA552435A97C}" dt="2023-07-18T09:08:42.508" v="5849" actId="164"/>
          <ac:spMkLst>
            <pc:docMk/>
            <pc:sldMk cId="1973670868" sldId="2007"/>
            <ac:spMk id="151" creationId="{FFF6880D-C1EB-DA0C-80F9-57B5EDD8383D}"/>
          </ac:spMkLst>
        </pc:spChg>
        <pc:spChg chg="mod topLvl">
          <ac:chgData name="uyorb uyorb" userId="c3de74cd-d806-4513-811d-71fa9fba18aa" providerId="ADAL" clId="{9596BE6A-7B38-448F-8388-EA552435A97C}" dt="2023-07-18T09:08:42.508" v="5849" actId="164"/>
          <ac:spMkLst>
            <pc:docMk/>
            <pc:sldMk cId="1973670868" sldId="2007"/>
            <ac:spMk id="152" creationId="{465454D4-931F-3354-547D-4BCCBC577A28}"/>
          </ac:spMkLst>
        </pc:spChg>
        <pc:spChg chg="del">
          <ac:chgData name="uyorb uyorb" userId="c3de74cd-d806-4513-811d-71fa9fba18aa" providerId="ADAL" clId="{9596BE6A-7B38-448F-8388-EA552435A97C}" dt="2023-07-15T09:51:10.971" v="174" actId="478"/>
          <ac:spMkLst>
            <pc:docMk/>
            <pc:sldMk cId="1973670868" sldId="2007"/>
            <ac:spMk id="165" creationId="{02FB1399-7DC5-E0F7-60B3-2154795E56E4}"/>
          </ac:spMkLst>
        </pc:spChg>
        <pc:spChg chg="del">
          <ac:chgData name="uyorb uyorb" userId="c3de74cd-d806-4513-811d-71fa9fba18aa" providerId="ADAL" clId="{9596BE6A-7B38-448F-8388-EA552435A97C}" dt="2023-07-18T14:17:26.684" v="7844" actId="478"/>
          <ac:spMkLst>
            <pc:docMk/>
            <pc:sldMk cId="1973670868" sldId="2007"/>
            <ac:spMk id="166" creationId="{B64871D1-3DC5-FF84-BC75-F6B7484FE178}"/>
          </ac:spMkLst>
        </pc:spChg>
        <pc:grpChg chg="add del mod">
          <ac:chgData name="uyorb uyorb" userId="c3de74cd-d806-4513-811d-71fa9fba18aa" providerId="ADAL" clId="{9596BE6A-7B38-448F-8388-EA552435A97C}" dt="2023-07-18T09:06:28.985" v="5819" actId="165"/>
          <ac:grpSpMkLst>
            <pc:docMk/>
            <pc:sldMk cId="1973670868" sldId="2007"/>
            <ac:grpSpMk id="9" creationId="{50CED93F-AD09-436D-46B2-8C006151F5F2}"/>
          </ac:grpSpMkLst>
        </pc:grpChg>
        <pc:grpChg chg="add mod">
          <ac:chgData name="uyorb uyorb" userId="c3de74cd-d806-4513-811d-71fa9fba18aa" providerId="ADAL" clId="{9596BE6A-7B38-448F-8388-EA552435A97C}" dt="2023-07-18T09:08:26.041" v="5844" actId="165"/>
          <ac:grpSpMkLst>
            <pc:docMk/>
            <pc:sldMk cId="1973670868" sldId="2007"/>
            <ac:grpSpMk id="10" creationId="{0F2F0D37-EB62-64E8-06BB-7F9A706FC451}"/>
          </ac:grpSpMkLst>
        </pc:grpChg>
        <pc:grpChg chg="add mod topLvl">
          <ac:chgData name="uyorb uyorb" userId="c3de74cd-d806-4513-811d-71fa9fba18aa" providerId="ADAL" clId="{9596BE6A-7B38-448F-8388-EA552435A97C}" dt="2023-07-18T09:08:38.442" v="5847" actId="12788"/>
          <ac:grpSpMkLst>
            <pc:docMk/>
            <pc:sldMk cId="1973670868" sldId="2007"/>
            <ac:grpSpMk id="12" creationId="{7CFB06BE-D464-87B4-D6C4-7DC08A1848B2}"/>
          </ac:grpSpMkLst>
        </pc:grpChg>
        <pc:grpChg chg="add mod">
          <ac:chgData name="uyorb uyorb" userId="c3de74cd-d806-4513-811d-71fa9fba18aa" providerId="ADAL" clId="{9596BE6A-7B38-448F-8388-EA552435A97C}" dt="2023-07-18T09:08:26.041" v="5844" actId="165"/>
          <ac:grpSpMkLst>
            <pc:docMk/>
            <pc:sldMk cId="1973670868" sldId="2007"/>
            <ac:grpSpMk id="13" creationId="{D608DDCC-14EE-6B65-257D-10457624F9AE}"/>
          </ac:grpSpMkLst>
        </pc:grpChg>
        <pc:grpChg chg="add mod">
          <ac:chgData name="uyorb uyorb" userId="c3de74cd-d806-4513-811d-71fa9fba18aa" providerId="ADAL" clId="{9596BE6A-7B38-448F-8388-EA552435A97C}" dt="2023-07-18T09:08:26.041" v="5844" actId="165"/>
          <ac:grpSpMkLst>
            <pc:docMk/>
            <pc:sldMk cId="1973670868" sldId="2007"/>
            <ac:grpSpMk id="14" creationId="{24E989AE-6A89-E2F8-F0E2-FE09E03B149F}"/>
          </ac:grpSpMkLst>
        </pc:grpChg>
        <pc:grpChg chg="add mod topLvl">
          <ac:chgData name="uyorb uyorb" userId="c3de74cd-d806-4513-811d-71fa9fba18aa" providerId="ADAL" clId="{9596BE6A-7B38-448F-8388-EA552435A97C}" dt="2023-07-18T09:08:32.930" v="5846" actId="552"/>
          <ac:grpSpMkLst>
            <pc:docMk/>
            <pc:sldMk cId="1973670868" sldId="2007"/>
            <ac:grpSpMk id="15" creationId="{0C1912C3-4226-9381-4EC1-9730DDAB639F}"/>
          </ac:grpSpMkLst>
        </pc:grpChg>
        <pc:grpChg chg="add del mod">
          <ac:chgData name="uyorb uyorb" userId="c3de74cd-d806-4513-811d-71fa9fba18aa" providerId="ADAL" clId="{9596BE6A-7B38-448F-8388-EA552435A97C}" dt="2023-07-18T09:08:26.041" v="5844" actId="165"/>
          <ac:grpSpMkLst>
            <pc:docMk/>
            <pc:sldMk cId="1973670868" sldId="2007"/>
            <ac:grpSpMk id="16" creationId="{FFCCC1DF-3D14-F912-A932-C59D3F28899B}"/>
          </ac:grpSpMkLst>
        </pc:grpChg>
        <pc:grpChg chg="add mod">
          <ac:chgData name="uyorb uyorb" userId="c3de74cd-d806-4513-811d-71fa9fba18aa" providerId="ADAL" clId="{9596BE6A-7B38-448F-8388-EA552435A97C}" dt="2023-07-18T09:08:32.930" v="5846" actId="552"/>
          <ac:grpSpMkLst>
            <pc:docMk/>
            <pc:sldMk cId="1973670868" sldId="2007"/>
            <ac:grpSpMk id="17" creationId="{C0ED8B09-951C-9517-F1B5-E2F71283F530}"/>
          </ac:grpSpMkLst>
        </pc:grpChg>
        <pc:grpChg chg="add mod">
          <ac:chgData name="uyorb uyorb" userId="c3de74cd-d806-4513-811d-71fa9fba18aa" providerId="ADAL" clId="{9596BE6A-7B38-448F-8388-EA552435A97C}" dt="2023-07-18T09:08:39.869" v="5848" actId="164"/>
          <ac:grpSpMkLst>
            <pc:docMk/>
            <pc:sldMk cId="1973670868" sldId="2007"/>
            <ac:grpSpMk id="18" creationId="{D7CFF0E1-EF0E-E01E-6069-4AA269501E05}"/>
          </ac:grpSpMkLst>
        </pc:grpChg>
        <pc:grpChg chg="add mod">
          <ac:chgData name="uyorb uyorb" userId="c3de74cd-d806-4513-811d-71fa9fba18aa" providerId="ADAL" clId="{9596BE6A-7B38-448F-8388-EA552435A97C}" dt="2023-07-18T09:09:56.529" v="5863" actId="12788"/>
          <ac:grpSpMkLst>
            <pc:docMk/>
            <pc:sldMk cId="1973670868" sldId="2007"/>
            <ac:grpSpMk id="19" creationId="{1A7A11C2-1AF2-779F-0C67-B1714C0F0E94}"/>
          </ac:grpSpMkLst>
        </pc:grpChg>
        <pc:grpChg chg="mod">
          <ac:chgData name="uyorb uyorb" userId="c3de74cd-d806-4513-811d-71fa9fba18aa" providerId="ADAL" clId="{9596BE6A-7B38-448F-8388-EA552435A97C}" dt="2023-07-18T09:08:26.041" v="5844" actId="165"/>
          <ac:grpSpMkLst>
            <pc:docMk/>
            <pc:sldMk cId="1973670868" sldId="2007"/>
            <ac:grpSpMk id="62" creationId="{456D4900-8E68-73F3-E56A-00A0BF682661}"/>
          </ac:grpSpMkLst>
        </pc:grpChg>
        <pc:grpChg chg="mod">
          <ac:chgData name="uyorb uyorb" userId="c3de74cd-d806-4513-811d-71fa9fba18aa" providerId="ADAL" clId="{9596BE6A-7B38-448F-8388-EA552435A97C}" dt="2023-07-18T09:08:26.041" v="5844" actId="165"/>
          <ac:grpSpMkLst>
            <pc:docMk/>
            <pc:sldMk cId="1973670868" sldId="2007"/>
            <ac:grpSpMk id="63" creationId="{2FFC2AB3-80C5-E0AF-AB7E-D447110E92E9}"/>
          </ac:grpSpMkLst>
        </pc:grpChg>
        <pc:grpChg chg="mod topLvl">
          <ac:chgData name="uyorb uyorb" userId="c3de74cd-d806-4513-811d-71fa9fba18aa" providerId="ADAL" clId="{9596BE6A-7B38-448F-8388-EA552435A97C}" dt="2023-07-18T09:08:26.041" v="5844" actId="165"/>
          <ac:grpSpMkLst>
            <pc:docMk/>
            <pc:sldMk cId="1973670868" sldId="2007"/>
            <ac:grpSpMk id="70" creationId="{89849C94-7ADC-4122-F010-B813318E2809}"/>
          </ac:grpSpMkLst>
        </pc:grpChg>
        <pc:grpChg chg="mod topLvl">
          <ac:chgData name="uyorb uyorb" userId="c3de74cd-d806-4513-811d-71fa9fba18aa" providerId="ADAL" clId="{9596BE6A-7B38-448F-8388-EA552435A97C}" dt="2023-07-18T09:09:56.529" v="5863" actId="12788"/>
          <ac:grpSpMkLst>
            <pc:docMk/>
            <pc:sldMk cId="1973670868" sldId="2007"/>
            <ac:grpSpMk id="109" creationId="{6AEAF383-593D-D741-5485-3FD4C89853AE}"/>
          </ac:grpSpMkLst>
        </pc:grpChg>
        <pc:grpChg chg="mod topLvl">
          <ac:chgData name="uyorb uyorb" userId="c3de74cd-d806-4513-811d-71fa9fba18aa" providerId="ADAL" clId="{9596BE6A-7B38-448F-8388-EA552435A97C}" dt="2023-07-18T09:08:26.041" v="5844" actId="165"/>
          <ac:grpSpMkLst>
            <pc:docMk/>
            <pc:sldMk cId="1973670868" sldId="2007"/>
            <ac:grpSpMk id="110" creationId="{2D9C35B5-1531-C84B-6763-3072ABBF6D84}"/>
          </ac:grpSpMkLst>
        </pc:grpChg>
        <pc:grpChg chg="mod topLvl">
          <ac:chgData name="uyorb uyorb" userId="c3de74cd-d806-4513-811d-71fa9fba18aa" providerId="ADAL" clId="{9596BE6A-7B38-448F-8388-EA552435A97C}" dt="2023-07-18T09:08:26.041" v="5844" actId="165"/>
          <ac:grpSpMkLst>
            <pc:docMk/>
            <pc:sldMk cId="1973670868" sldId="2007"/>
            <ac:grpSpMk id="111" creationId="{83D489E0-7565-D906-7F94-5A97174B7F42}"/>
          </ac:grpSpMkLst>
        </pc:grpChg>
        <pc:grpChg chg="mod topLvl">
          <ac:chgData name="uyorb uyorb" userId="c3de74cd-d806-4513-811d-71fa9fba18aa" providerId="ADAL" clId="{9596BE6A-7B38-448F-8388-EA552435A97C}" dt="2023-07-18T09:08:26.041" v="5844" actId="165"/>
          <ac:grpSpMkLst>
            <pc:docMk/>
            <pc:sldMk cId="1973670868" sldId="2007"/>
            <ac:grpSpMk id="134" creationId="{938CEFAA-2474-1B0E-1020-6D142A58A27F}"/>
          </ac:grpSpMkLst>
        </pc:grpChg>
        <pc:grpChg chg="mod topLvl">
          <ac:chgData name="uyorb uyorb" userId="c3de74cd-d806-4513-811d-71fa9fba18aa" providerId="ADAL" clId="{9596BE6A-7B38-448F-8388-EA552435A97C}" dt="2023-07-18T09:08:26.041" v="5844" actId="165"/>
          <ac:grpSpMkLst>
            <pc:docMk/>
            <pc:sldMk cId="1973670868" sldId="2007"/>
            <ac:grpSpMk id="137" creationId="{F665E2D8-1920-C425-7397-C3B95442F5E0}"/>
          </ac:grpSpMkLst>
        </pc:grpChg>
        <pc:grpChg chg="del mod topLvl">
          <ac:chgData name="uyorb uyorb" userId="c3de74cd-d806-4513-811d-71fa9fba18aa" providerId="ADAL" clId="{9596BE6A-7B38-448F-8388-EA552435A97C}" dt="2023-07-18T09:06:29.601" v="5820" actId="165"/>
          <ac:grpSpMkLst>
            <pc:docMk/>
            <pc:sldMk cId="1973670868" sldId="2007"/>
            <ac:grpSpMk id="140" creationId="{067F131A-26F9-1661-C38A-DCBBB0442BFD}"/>
          </ac:grpSpMkLst>
        </pc:grpChg>
        <pc:grpChg chg="del mod topLvl">
          <ac:chgData name="uyorb uyorb" userId="c3de74cd-d806-4513-811d-71fa9fba18aa" providerId="ADAL" clId="{9596BE6A-7B38-448F-8388-EA552435A97C}" dt="2023-07-18T08:32:44.813" v="4366" actId="165"/>
          <ac:grpSpMkLst>
            <pc:docMk/>
            <pc:sldMk cId="1973670868" sldId="2007"/>
            <ac:grpSpMk id="144" creationId="{C108DA12-D222-97AB-DDA9-2A420DDAAE97}"/>
          </ac:grpSpMkLst>
        </pc:grpChg>
        <pc:grpChg chg="del mod topLvl">
          <ac:chgData name="uyorb uyorb" userId="c3de74cd-d806-4513-811d-71fa9fba18aa" providerId="ADAL" clId="{9596BE6A-7B38-448F-8388-EA552435A97C}" dt="2023-07-18T08:32:44.813" v="4366" actId="165"/>
          <ac:grpSpMkLst>
            <pc:docMk/>
            <pc:sldMk cId="1973670868" sldId="2007"/>
            <ac:grpSpMk id="145" creationId="{47632424-AF4D-D935-A9B8-F14B425C7655}"/>
          </ac:grpSpMkLst>
        </pc:grpChg>
        <pc:grpChg chg="add del mod topLvl">
          <ac:chgData name="uyorb uyorb" userId="c3de74cd-d806-4513-811d-71fa9fba18aa" providerId="ADAL" clId="{9596BE6A-7B38-448F-8388-EA552435A97C}" dt="2023-07-18T08:32:43.944" v="4365" actId="165"/>
          <ac:grpSpMkLst>
            <pc:docMk/>
            <pc:sldMk cId="1973670868" sldId="2007"/>
            <ac:grpSpMk id="146" creationId="{7928E206-846C-A560-3142-C2ADE749BD6E}"/>
          </ac:grpSpMkLst>
        </pc:grpChg>
        <pc:grpChg chg="add del mod topLvl">
          <ac:chgData name="uyorb uyorb" userId="c3de74cd-d806-4513-811d-71fa9fba18aa" providerId="ADAL" clId="{9596BE6A-7B38-448F-8388-EA552435A97C}" dt="2023-07-18T08:32:43.154" v="4364" actId="165"/>
          <ac:grpSpMkLst>
            <pc:docMk/>
            <pc:sldMk cId="1973670868" sldId="2007"/>
            <ac:grpSpMk id="153" creationId="{1DF27232-9A74-3D5F-BCFC-98507240FBE9}"/>
          </ac:grpSpMkLst>
        </pc:grpChg>
        <pc:grpChg chg="add del mod topLvl">
          <ac:chgData name="uyorb uyorb" userId="c3de74cd-d806-4513-811d-71fa9fba18aa" providerId="ADAL" clId="{9596BE6A-7B38-448F-8388-EA552435A97C}" dt="2023-07-18T08:32:43.154" v="4364" actId="165"/>
          <ac:grpSpMkLst>
            <pc:docMk/>
            <pc:sldMk cId="1973670868" sldId="2007"/>
            <ac:grpSpMk id="154" creationId="{F566F5CC-1D8C-767C-89C3-EB10B0238B11}"/>
          </ac:grpSpMkLst>
        </pc:grpChg>
        <pc:grpChg chg="add del mod topLvl">
          <ac:chgData name="uyorb uyorb" userId="c3de74cd-d806-4513-811d-71fa9fba18aa" providerId="ADAL" clId="{9596BE6A-7B38-448F-8388-EA552435A97C}" dt="2023-07-18T08:32:43.154" v="4364" actId="165"/>
          <ac:grpSpMkLst>
            <pc:docMk/>
            <pc:sldMk cId="1973670868" sldId="2007"/>
            <ac:grpSpMk id="155" creationId="{61CF1C7E-7F6D-1B6A-058F-9A04D556C094}"/>
          </ac:grpSpMkLst>
        </pc:grpChg>
        <pc:grpChg chg="add del mod topLvl">
          <ac:chgData name="uyorb uyorb" userId="c3de74cd-d806-4513-811d-71fa9fba18aa" providerId="ADAL" clId="{9596BE6A-7B38-448F-8388-EA552435A97C}" dt="2023-07-18T08:32:43.154" v="4364" actId="165"/>
          <ac:grpSpMkLst>
            <pc:docMk/>
            <pc:sldMk cId="1973670868" sldId="2007"/>
            <ac:grpSpMk id="156" creationId="{F6EA79A7-88B9-EE00-8178-B7DABF1CA188}"/>
          </ac:grpSpMkLst>
        </pc:grpChg>
        <pc:grpChg chg="add del mod">
          <ac:chgData name="uyorb uyorb" userId="c3de74cd-d806-4513-811d-71fa9fba18aa" providerId="ADAL" clId="{9596BE6A-7B38-448F-8388-EA552435A97C}" dt="2023-07-18T08:32:42.889" v="4363" actId="165"/>
          <ac:grpSpMkLst>
            <pc:docMk/>
            <pc:sldMk cId="1973670868" sldId="2007"/>
            <ac:grpSpMk id="157" creationId="{615FC7CF-19C8-1084-4A7D-383D97BEADED}"/>
          </ac:grpSpMkLst>
        </pc:grpChg>
        <pc:picChg chg="add del mod">
          <ac:chgData name="uyorb uyorb" userId="c3de74cd-d806-4513-811d-71fa9fba18aa" providerId="ADAL" clId="{9596BE6A-7B38-448F-8388-EA552435A97C}" dt="2023-07-18T08:32:57.389" v="4370" actId="478"/>
          <ac:picMkLst>
            <pc:docMk/>
            <pc:sldMk cId="1973670868" sldId="2007"/>
            <ac:picMk id="2" creationId="{86AB28C5-A3FF-C834-202D-D167E331968E}"/>
          </ac:picMkLst>
        </pc:picChg>
        <pc:picChg chg="add del mod">
          <ac:chgData name="uyorb uyorb" userId="c3de74cd-d806-4513-811d-71fa9fba18aa" providerId="ADAL" clId="{9596BE6A-7B38-448F-8388-EA552435A97C}" dt="2023-07-15T10:49:25.603" v="1204" actId="21"/>
          <ac:picMkLst>
            <pc:docMk/>
            <pc:sldMk cId="1973670868" sldId="2007"/>
            <ac:picMk id="6" creationId="{CAB92DDE-7742-D327-2917-EA4E53339F8F}"/>
          </ac:picMkLst>
        </pc:picChg>
        <pc:picChg chg="add mod topLvl">
          <ac:chgData name="uyorb uyorb" userId="c3de74cd-d806-4513-811d-71fa9fba18aa" providerId="ADAL" clId="{9596BE6A-7B38-448F-8388-EA552435A97C}" dt="2023-07-18T09:08:26.041" v="5844" actId="165"/>
          <ac:picMkLst>
            <pc:docMk/>
            <pc:sldMk cId="1973670868" sldId="2007"/>
            <ac:picMk id="8" creationId="{B18C084B-A3D7-B2E7-D178-404EB67F8226}"/>
          </ac:picMkLst>
        </pc:picChg>
        <pc:picChg chg="mod">
          <ac:chgData name="uyorb uyorb" userId="c3de74cd-d806-4513-811d-71fa9fba18aa" providerId="ADAL" clId="{9596BE6A-7B38-448F-8388-EA552435A97C}" dt="2023-07-18T09:08:26.041" v="5844" actId="165"/>
          <ac:picMkLst>
            <pc:docMk/>
            <pc:sldMk cId="1973670868" sldId="2007"/>
            <ac:picMk id="35" creationId="{0ACB70D7-4A48-327F-7750-D973473F2F46}"/>
          </ac:picMkLst>
        </pc:picChg>
        <pc:picChg chg="mod">
          <ac:chgData name="uyorb uyorb" userId="c3de74cd-d806-4513-811d-71fa9fba18aa" providerId="ADAL" clId="{9596BE6A-7B38-448F-8388-EA552435A97C}" dt="2023-07-18T09:08:26.041" v="5844" actId="165"/>
          <ac:picMkLst>
            <pc:docMk/>
            <pc:sldMk cId="1973670868" sldId="2007"/>
            <ac:picMk id="39" creationId="{F3F98110-1FB8-D170-D801-6030DC04B0FD}"/>
          </ac:picMkLst>
        </pc:picChg>
        <pc:picChg chg="mod">
          <ac:chgData name="uyorb uyorb" userId="c3de74cd-d806-4513-811d-71fa9fba18aa" providerId="ADAL" clId="{9596BE6A-7B38-448F-8388-EA552435A97C}" dt="2023-07-18T09:08:26.041" v="5844" actId="165"/>
          <ac:picMkLst>
            <pc:docMk/>
            <pc:sldMk cId="1973670868" sldId="2007"/>
            <ac:picMk id="41" creationId="{20D8D87E-5B68-A698-A9BC-775728104065}"/>
          </ac:picMkLst>
        </pc:picChg>
        <pc:picChg chg="mod">
          <ac:chgData name="uyorb uyorb" userId="c3de74cd-d806-4513-811d-71fa9fba18aa" providerId="ADAL" clId="{9596BE6A-7B38-448F-8388-EA552435A97C}" dt="2023-07-18T09:08:26.041" v="5844" actId="165"/>
          <ac:picMkLst>
            <pc:docMk/>
            <pc:sldMk cId="1973670868" sldId="2007"/>
            <ac:picMk id="45" creationId="{C949DDA4-8E13-4EDE-1875-6CEC58CA8A11}"/>
          </ac:picMkLst>
        </pc:picChg>
        <pc:picChg chg="mod">
          <ac:chgData name="uyorb uyorb" userId="c3de74cd-d806-4513-811d-71fa9fba18aa" providerId="ADAL" clId="{9596BE6A-7B38-448F-8388-EA552435A97C}" dt="2023-07-18T09:08:26.041" v="5844" actId="165"/>
          <ac:picMkLst>
            <pc:docMk/>
            <pc:sldMk cId="1973670868" sldId="2007"/>
            <ac:picMk id="47" creationId="{EBC4771F-3C62-7E8B-52C4-568BC3489EC6}"/>
          </ac:picMkLst>
        </pc:picChg>
        <pc:picChg chg="mod topLvl">
          <ac:chgData name="uyorb uyorb" userId="c3de74cd-d806-4513-811d-71fa9fba18aa" providerId="ADAL" clId="{9596BE6A-7B38-448F-8388-EA552435A97C}" dt="2023-07-18T09:08:26.041" v="5844" actId="165"/>
          <ac:picMkLst>
            <pc:docMk/>
            <pc:sldMk cId="1973670868" sldId="2007"/>
            <ac:picMk id="100" creationId="{291A31EE-A7AC-EF46-CF19-EF9217FB22D2}"/>
          </ac:picMkLst>
        </pc:picChg>
        <pc:picChg chg="mod">
          <ac:chgData name="uyorb uyorb" userId="c3de74cd-d806-4513-811d-71fa9fba18aa" providerId="ADAL" clId="{9596BE6A-7B38-448F-8388-EA552435A97C}" dt="2023-07-18T09:08:26.041" v="5844" actId="165"/>
          <ac:picMkLst>
            <pc:docMk/>
            <pc:sldMk cId="1973670868" sldId="2007"/>
            <ac:picMk id="106" creationId="{835B562D-29D4-6ACE-C041-9F5E78ABF319}"/>
          </ac:picMkLst>
        </pc:picChg>
      </pc:sldChg>
      <pc:sldChg chg="addSp delSp modSp mod modShow modNotesTx">
        <pc:chgData name="uyorb uyorb" userId="c3de74cd-d806-4513-811d-71fa9fba18aa" providerId="ADAL" clId="{9596BE6A-7B38-448F-8388-EA552435A97C}" dt="2023-07-18T14:44:00.429" v="7941" actId="113"/>
        <pc:sldMkLst>
          <pc:docMk/>
          <pc:sldMk cId="572455263" sldId="2009"/>
        </pc:sldMkLst>
        <pc:spChg chg="mod">
          <ac:chgData name="uyorb uyorb" userId="c3de74cd-d806-4513-811d-71fa9fba18aa" providerId="ADAL" clId="{9596BE6A-7B38-448F-8388-EA552435A97C}" dt="2023-07-18T08:55:41.317" v="5628" actId="20577"/>
          <ac:spMkLst>
            <pc:docMk/>
            <pc:sldMk cId="572455263" sldId="2009"/>
            <ac:spMk id="5" creationId="{D90E788C-F2F9-CC7A-4F39-6FFC8F3A26D9}"/>
          </ac:spMkLst>
        </pc:spChg>
        <pc:spChg chg="del mod">
          <ac:chgData name="uyorb uyorb" userId="c3de74cd-d806-4513-811d-71fa9fba18aa" providerId="ADAL" clId="{9596BE6A-7B38-448F-8388-EA552435A97C}" dt="2023-07-18T14:17:21.414" v="7843" actId="478"/>
          <ac:spMkLst>
            <pc:docMk/>
            <pc:sldMk cId="572455263" sldId="2009"/>
            <ac:spMk id="6" creationId="{0A4F5E7F-790C-9EA9-4C46-7EB7493E5B78}"/>
          </ac:spMkLst>
        </pc:spChg>
        <pc:spChg chg="mod">
          <ac:chgData name="uyorb uyorb" userId="c3de74cd-d806-4513-811d-71fa9fba18aa" providerId="ADAL" clId="{9596BE6A-7B38-448F-8388-EA552435A97C}" dt="2023-07-16T08:15:41.924" v="2155"/>
          <ac:spMkLst>
            <pc:docMk/>
            <pc:sldMk cId="572455263" sldId="2009"/>
            <ac:spMk id="8" creationId="{B19FA44E-8DF5-AFCB-54CD-CECED5691530}"/>
          </ac:spMkLst>
        </pc:spChg>
        <pc:spChg chg="mod">
          <ac:chgData name="uyorb uyorb" userId="c3de74cd-d806-4513-811d-71fa9fba18aa" providerId="ADAL" clId="{9596BE6A-7B38-448F-8388-EA552435A97C}" dt="2023-07-16T08:15:41.924" v="2155"/>
          <ac:spMkLst>
            <pc:docMk/>
            <pc:sldMk cId="572455263" sldId="2009"/>
            <ac:spMk id="9" creationId="{811045A2-65E9-5E79-FDDD-D74DA5CA0369}"/>
          </ac:spMkLst>
        </pc:spChg>
        <pc:spChg chg="mod">
          <ac:chgData name="uyorb uyorb" userId="c3de74cd-d806-4513-811d-71fa9fba18aa" providerId="ADAL" clId="{9596BE6A-7B38-448F-8388-EA552435A97C}" dt="2023-07-15T10:22:16.637" v="1085"/>
          <ac:spMkLst>
            <pc:docMk/>
            <pc:sldMk cId="572455263" sldId="2009"/>
            <ac:spMk id="10" creationId="{615DE032-22BA-E5A1-76A6-8D462B2BD7EF}"/>
          </ac:spMkLst>
        </pc:spChg>
        <pc:spChg chg="del">
          <ac:chgData name="uyorb uyorb" userId="c3de74cd-d806-4513-811d-71fa9fba18aa" providerId="ADAL" clId="{9596BE6A-7B38-448F-8388-EA552435A97C}" dt="2023-07-17T14:12:17.993" v="3917" actId="478"/>
          <ac:spMkLst>
            <pc:docMk/>
            <pc:sldMk cId="572455263" sldId="2009"/>
            <ac:spMk id="15" creationId="{2E454BA6-F640-491C-EFFC-8FC4E33105CC}"/>
          </ac:spMkLst>
        </pc:spChg>
        <pc:spChg chg="mod">
          <ac:chgData name="uyorb uyorb" userId="c3de74cd-d806-4513-811d-71fa9fba18aa" providerId="ADAL" clId="{9596BE6A-7B38-448F-8388-EA552435A97C}" dt="2023-07-18T08:46:57.880" v="5276" actId="790"/>
          <ac:spMkLst>
            <pc:docMk/>
            <pc:sldMk cId="572455263" sldId="2009"/>
            <ac:spMk id="15" creationId="{C65E7BCC-7D60-4129-7D6E-820CEE9484E6}"/>
          </ac:spMkLst>
        </pc:spChg>
        <pc:spChg chg="del mod">
          <ac:chgData name="uyorb uyorb" userId="c3de74cd-d806-4513-811d-71fa9fba18aa" providerId="ADAL" clId="{9596BE6A-7B38-448F-8388-EA552435A97C}" dt="2023-07-18T14:17:20.483" v="7842" actId="478"/>
          <ac:spMkLst>
            <pc:docMk/>
            <pc:sldMk cId="572455263" sldId="2009"/>
            <ac:spMk id="16" creationId="{1CE235E4-B769-6D9E-EDF4-4320DE7CA887}"/>
          </ac:spMkLst>
        </pc:spChg>
        <pc:spChg chg="mod">
          <ac:chgData name="uyorb uyorb" userId="c3de74cd-d806-4513-811d-71fa9fba18aa" providerId="ADAL" clId="{9596BE6A-7B38-448F-8388-EA552435A97C}" dt="2023-07-17T08:19:39.531" v="3838" actId="6549"/>
          <ac:spMkLst>
            <pc:docMk/>
            <pc:sldMk cId="572455263" sldId="2009"/>
            <ac:spMk id="17" creationId="{B61CA08E-E4DA-6D59-8DF5-5199A78366CE}"/>
          </ac:spMkLst>
        </pc:spChg>
        <pc:spChg chg="add mod">
          <ac:chgData name="uyorb uyorb" userId="c3de74cd-d806-4513-811d-71fa9fba18aa" providerId="ADAL" clId="{9596BE6A-7B38-448F-8388-EA552435A97C}" dt="2023-07-17T08:20:57.634" v="3852" actId="122"/>
          <ac:spMkLst>
            <pc:docMk/>
            <pc:sldMk cId="572455263" sldId="2009"/>
            <ac:spMk id="19" creationId="{046B1ABC-E412-D92B-BFBC-180F5853C07B}"/>
          </ac:spMkLst>
        </pc:spChg>
        <pc:spChg chg="mod">
          <ac:chgData name="uyorb uyorb" userId="c3de74cd-d806-4513-811d-71fa9fba18aa" providerId="ADAL" clId="{9596BE6A-7B38-448F-8388-EA552435A97C}" dt="2023-07-18T08:45:28.209" v="5267" actId="20577"/>
          <ac:spMkLst>
            <pc:docMk/>
            <pc:sldMk cId="572455263" sldId="2009"/>
            <ac:spMk id="23" creationId="{BFE2DD52-BEBB-4044-41FC-D7C5757493BD}"/>
          </ac:spMkLst>
        </pc:spChg>
        <pc:spChg chg="mod">
          <ac:chgData name="uyorb uyorb" userId="c3de74cd-d806-4513-811d-71fa9fba18aa" providerId="ADAL" clId="{9596BE6A-7B38-448F-8388-EA552435A97C}" dt="2023-07-15T10:49:49.921" v="1217" actId="165"/>
          <ac:spMkLst>
            <pc:docMk/>
            <pc:sldMk cId="572455263" sldId="2009"/>
            <ac:spMk id="26" creationId="{36B662C7-CBF1-89E3-018B-F6D63E5C55A1}"/>
          </ac:spMkLst>
        </pc:spChg>
        <pc:spChg chg="mod">
          <ac:chgData name="uyorb uyorb" userId="c3de74cd-d806-4513-811d-71fa9fba18aa" providerId="ADAL" clId="{9596BE6A-7B38-448F-8388-EA552435A97C}" dt="2023-07-16T08:21:58.553" v="2277" actId="571"/>
          <ac:spMkLst>
            <pc:docMk/>
            <pc:sldMk cId="572455263" sldId="2009"/>
            <ac:spMk id="27" creationId="{34F50CF0-F3A0-8535-8B87-34385E956E67}"/>
          </ac:spMkLst>
        </pc:spChg>
        <pc:spChg chg="mod">
          <ac:chgData name="uyorb uyorb" userId="c3de74cd-d806-4513-811d-71fa9fba18aa" providerId="ADAL" clId="{9596BE6A-7B38-448F-8388-EA552435A97C}" dt="2023-07-15T10:49:49.921" v="1217" actId="165"/>
          <ac:spMkLst>
            <pc:docMk/>
            <pc:sldMk cId="572455263" sldId="2009"/>
            <ac:spMk id="27" creationId="{394DEB1D-51A8-767F-3818-EBBC7180ECCD}"/>
          </ac:spMkLst>
        </pc:spChg>
        <pc:spChg chg="mod">
          <ac:chgData name="uyorb uyorb" userId="c3de74cd-d806-4513-811d-71fa9fba18aa" providerId="ADAL" clId="{9596BE6A-7B38-448F-8388-EA552435A97C}" dt="2023-07-18T11:29:13.625" v="7055" actId="571"/>
          <ac:spMkLst>
            <pc:docMk/>
            <pc:sldMk cId="572455263" sldId="2009"/>
            <ac:spMk id="27" creationId="{A70A5A7E-5B12-E385-CA6F-E14FA80A5E28}"/>
          </ac:spMkLst>
        </pc:spChg>
        <pc:spChg chg="mod">
          <ac:chgData name="uyorb uyorb" userId="c3de74cd-d806-4513-811d-71fa9fba18aa" providerId="ADAL" clId="{9596BE6A-7B38-448F-8388-EA552435A97C}" dt="2023-07-15T10:49:49.921" v="1217" actId="165"/>
          <ac:spMkLst>
            <pc:docMk/>
            <pc:sldMk cId="572455263" sldId="2009"/>
            <ac:spMk id="28" creationId="{5C94D906-0002-D510-1A43-AAB1A6EEF981}"/>
          </ac:spMkLst>
        </pc:spChg>
        <pc:spChg chg="mod">
          <ac:chgData name="uyorb uyorb" userId="c3de74cd-d806-4513-811d-71fa9fba18aa" providerId="ADAL" clId="{9596BE6A-7B38-448F-8388-EA552435A97C}" dt="2023-07-15T10:49:49.921" v="1217" actId="165"/>
          <ac:spMkLst>
            <pc:docMk/>
            <pc:sldMk cId="572455263" sldId="2009"/>
            <ac:spMk id="30" creationId="{F5D73D26-95FF-C2B1-0A15-68311B65B3A9}"/>
          </ac:spMkLst>
        </pc:spChg>
        <pc:spChg chg="mod">
          <ac:chgData name="uyorb uyorb" userId="c3de74cd-d806-4513-811d-71fa9fba18aa" providerId="ADAL" clId="{9596BE6A-7B38-448F-8388-EA552435A97C}" dt="2023-07-16T08:23:37.784" v="2304" actId="20577"/>
          <ac:spMkLst>
            <pc:docMk/>
            <pc:sldMk cId="572455263" sldId="2009"/>
            <ac:spMk id="31" creationId="{40FEADA4-727C-9EEE-4190-523096FFDCDC}"/>
          </ac:spMkLst>
        </pc:spChg>
        <pc:spChg chg="mod">
          <ac:chgData name="uyorb uyorb" userId="c3de74cd-d806-4513-811d-71fa9fba18aa" providerId="ADAL" clId="{9596BE6A-7B38-448F-8388-EA552435A97C}" dt="2023-07-18T11:29:13.625" v="7055" actId="571"/>
          <ac:spMkLst>
            <pc:docMk/>
            <pc:sldMk cId="572455263" sldId="2009"/>
            <ac:spMk id="31" creationId="{6B2CE7D8-45BC-7AEB-9AB1-8312E8448B8B}"/>
          </ac:spMkLst>
        </pc:spChg>
        <pc:spChg chg="mod">
          <ac:chgData name="uyorb uyorb" userId="c3de74cd-d806-4513-811d-71fa9fba18aa" providerId="ADAL" clId="{9596BE6A-7B38-448F-8388-EA552435A97C}" dt="2023-07-15T10:49:49.921" v="1217" actId="165"/>
          <ac:spMkLst>
            <pc:docMk/>
            <pc:sldMk cId="572455263" sldId="2009"/>
            <ac:spMk id="31" creationId="{A16356DA-BD9D-ECAD-B99F-7CD3CF2E9285}"/>
          </ac:spMkLst>
        </pc:spChg>
        <pc:spChg chg="mod">
          <ac:chgData name="uyorb uyorb" userId="c3de74cd-d806-4513-811d-71fa9fba18aa" providerId="ADAL" clId="{9596BE6A-7B38-448F-8388-EA552435A97C}" dt="2023-07-15T10:49:49.921" v="1217" actId="165"/>
          <ac:spMkLst>
            <pc:docMk/>
            <pc:sldMk cId="572455263" sldId="2009"/>
            <ac:spMk id="32" creationId="{E6653A9C-5153-1D35-8725-52DBD0FA9084}"/>
          </ac:spMkLst>
        </pc:spChg>
        <pc:spChg chg="add mod">
          <ac:chgData name="uyorb uyorb" userId="c3de74cd-d806-4513-811d-71fa9fba18aa" providerId="ADAL" clId="{9596BE6A-7B38-448F-8388-EA552435A97C}" dt="2023-07-17T08:20:57.634" v="3852" actId="122"/>
          <ac:spMkLst>
            <pc:docMk/>
            <pc:sldMk cId="572455263" sldId="2009"/>
            <ac:spMk id="33" creationId="{27060936-EFFF-9FF1-30D5-81E7091B45C3}"/>
          </ac:spMkLst>
        </pc:spChg>
        <pc:spChg chg="mod">
          <ac:chgData name="uyorb uyorb" userId="c3de74cd-d806-4513-811d-71fa9fba18aa" providerId="ADAL" clId="{9596BE6A-7B38-448F-8388-EA552435A97C}" dt="2023-07-15T10:49:49.921" v="1217" actId="165"/>
          <ac:spMkLst>
            <pc:docMk/>
            <pc:sldMk cId="572455263" sldId="2009"/>
            <ac:spMk id="33" creationId="{84441C99-E4B7-9F25-7DEC-A94A591E1FA1}"/>
          </ac:spMkLst>
        </pc:spChg>
        <pc:spChg chg="mod">
          <ac:chgData name="uyorb uyorb" userId="c3de74cd-d806-4513-811d-71fa9fba18aa" providerId="ADAL" clId="{9596BE6A-7B38-448F-8388-EA552435A97C}" dt="2023-07-15T10:49:49.921" v="1217" actId="165"/>
          <ac:spMkLst>
            <pc:docMk/>
            <pc:sldMk cId="572455263" sldId="2009"/>
            <ac:spMk id="34" creationId="{E9045555-BC0A-C16D-9128-A1A70C335CDA}"/>
          </ac:spMkLst>
        </pc:spChg>
        <pc:spChg chg="add mod">
          <ac:chgData name="uyorb uyorb" userId="c3de74cd-d806-4513-811d-71fa9fba18aa" providerId="ADAL" clId="{9596BE6A-7B38-448F-8388-EA552435A97C}" dt="2023-07-16T08:24:50.697" v="2335" actId="571"/>
          <ac:spMkLst>
            <pc:docMk/>
            <pc:sldMk cId="572455263" sldId="2009"/>
            <ac:spMk id="35" creationId="{8418B724-01DF-4748-DB83-5F296E6487BC}"/>
          </ac:spMkLst>
        </pc:spChg>
        <pc:spChg chg="mod">
          <ac:chgData name="uyorb uyorb" userId="c3de74cd-d806-4513-811d-71fa9fba18aa" providerId="ADAL" clId="{9596BE6A-7B38-448F-8388-EA552435A97C}" dt="2023-07-15T10:49:49.921" v="1217" actId="165"/>
          <ac:spMkLst>
            <pc:docMk/>
            <pc:sldMk cId="572455263" sldId="2009"/>
            <ac:spMk id="35" creationId="{EB9630FD-B7B3-1861-48CD-62C5E5CC30A5}"/>
          </ac:spMkLst>
        </pc:spChg>
        <pc:spChg chg="del mod topLvl">
          <ac:chgData name="uyorb uyorb" userId="c3de74cd-d806-4513-811d-71fa9fba18aa" providerId="ADAL" clId="{9596BE6A-7B38-448F-8388-EA552435A97C}" dt="2023-07-18T11:31:43.123" v="7158" actId="478"/>
          <ac:spMkLst>
            <pc:docMk/>
            <pc:sldMk cId="572455263" sldId="2009"/>
            <ac:spMk id="35" creationId="{EFEE0C44-7A5C-EBF2-DEAE-0601874D9B29}"/>
          </ac:spMkLst>
        </pc:spChg>
        <pc:spChg chg="mod">
          <ac:chgData name="uyorb uyorb" userId="c3de74cd-d806-4513-811d-71fa9fba18aa" providerId="ADAL" clId="{9596BE6A-7B38-448F-8388-EA552435A97C}" dt="2023-07-15T10:49:49.921" v="1217" actId="165"/>
          <ac:spMkLst>
            <pc:docMk/>
            <pc:sldMk cId="572455263" sldId="2009"/>
            <ac:spMk id="36" creationId="{494719DA-DC62-02AD-FD47-877AD01F54C8}"/>
          </ac:spMkLst>
        </pc:spChg>
        <pc:spChg chg="add mod">
          <ac:chgData name="uyorb uyorb" userId="c3de74cd-d806-4513-811d-71fa9fba18aa" providerId="ADAL" clId="{9596BE6A-7B38-448F-8388-EA552435A97C}" dt="2023-07-16T08:24:55.552" v="2338" actId="571"/>
          <ac:spMkLst>
            <pc:docMk/>
            <pc:sldMk cId="572455263" sldId="2009"/>
            <ac:spMk id="36" creationId="{D968DDCF-439F-19CB-30C9-0D062759DEB9}"/>
          </ac:spMkLst>
        </pc:spChg>
        <pc:spChg chg="add del">
          <ac:chgData name="uyorb uyorb" userId="c3de74cd-d806-4513-811d-71fa9fba18aa" providerId="ADAL" clId="{9596BE6A-7B38-448F-8388-EA552435A97C}" dt="2023-07-18T14:31:28.016" v="7878" actId="478"/>
          <ac:spMkLst>
            <pc:docMk/>
            <pc:sldMk cId="572455263" sldId="2009"/>
            <ac:spMk id="37" creationId="{620B940E-00EF-74D9-08A0-E81AFC755DB6}"/>
          </ac:spMkLst>
        </pc:spChg>
        <pc:spChg chg="mod">
          <ac:chgData name="uyorb uyorb" userId="c3de74cd-d806-4513-811d-71fa9fba18aa" providerId="ADAL" clId="{9596BE6A-7B38-448F-8388-EA552435A97C}" dt="2023-07-15T10:49:49.921" v="1217" actId="165"/>
          <ac:spMkLst>
            <pc:docMk/>
            <pc:sldMk cId="572455263" sldId="2009"/>
            <ac:spMk id="37" creationId="{BF3E1F0C-18D6-72AB-5FCF-CB69C6D5E487}"/>
          </ac:spMkLst>
        </pc:spChg>
        <pc:spChg chg="add mod">
          <ac:chgData name="uyorb uyorb" userId="c3de74cd-d806-4513-811d-71fa9fba18aa" providerId="ADAL" clId="{9596BE6A-7B38-448F-8388-EA552435A97C}" dt="2023-07-16T08:24:55.552" v="2338" actId="571"/>
          <ac:spMkLst>
            <pc:docMk/>
            <pc:sldMk cId="572455263" sldId="2009"/>
            <ac:spMk id="38" creationId="{8B3A86A2-2E67-3925-641C-806007766B05}"/>
          </ac:spMkLst>
        </pc:spChg>
        <pc:spChg chg="mod">
          <ac:chgData name="uyorb uyorb" userId="c3de74cd-d806-4513-811d-71fa9fba18aa" providerId="ADAL" clId="{9596BE6A-7B38-448F-8388-EA552435A97C}" dt="2023-07-15T10:49:49.921" v="1217" actId="165"/>
          <ac:spMkLst>
            <pc:docMk/>
            <pc:sldMk cId="572455263" sldId="2009"/>
            <ac:spMk id="38" creationId="{B1F93C32-9D57-B744-7229-04ABECCC11B0}"/>
          </ac:spMkLst>
        </pc:spChg>
        <pc:spChg chg="mod">
          <ac:chgData name="uyorb uyorb" userId="c3de74cd-d806-4513-811d-71fa9fba18aa" providerId="ADAL" clId="{9596BE6A-7B38-448F-8388-EA552435A97C}" dt="2023-07-15T10:49:49.921" v="1217" actId="165"/>
          <ac:spMkLst>
            <pc:docMk/>
            <pc:sldMk cId="572455263" sldId="2009"/>
            <ac:spMk id="39" creationId="{8A2196A6-87E0-2DC8-E0CA-CEEEB5D6C585}"/>
          </ac:spMkLst>
        </pc:spChg>
        <pc:spChg chg="add del mod">
          <ac:chgData name="uyorb uyorb" userId="c3de74cd-d806-4513-811d-71fa9fba18aa" providerId="ADAL" clId="{9596BE6A-7B38-448F-8388-EA552435A97C}" dt="2023-07-17T08:19:09.728" v="3825" actId="478"/>
          <ac:spMkLst>
            <pc:docMk/>
            <pc:sldMk cId="572455263" sldId="2009"/>
            <ac:spMk id="40" creationId="{4F78A9A5-42BC-D743-2AF1-1EC122A6C1B8}"/>
          </ac:spMkLst>
        </pc:spChg>
        <pc:spChg chg="add del mod">
          <ac:chgData name="uyorb uyorb" userId="c3de74cd-d806-4513-811d-71fa9fba18aa" providerId="ADAL" clId="{9596BE6A-7B38-448F-8388-EA552435A97C}" dt="2023-07-17T08:19:11.068" v="3826" actId="478"/>
          <ac:spMkLst>
            <pc:docMk/>
            <pc:sldMk cId="572455263" sldId="2009"/>
            <ac:spMk id="41" creationId="{466D5D5F-EA5E-2DA2-0B39-03CA0F24BC43}"/>
          </ac:spMkLst>
        </pc:spChg>
        <pc:spChg chg="mod">
          <ac:chgData name="uyorb uyorb" userId="c3de74cd-d806-4513-811d-71fa9fba18aa" providerId="ADAL" clId="{9596BE6A-7B38-448F-8388-EA552435A97C}" dt="2023-07-17T08:19:42.904" v="3840" actId="20577"/>
          <ac:spMkLst>
            <pc:docMk/>
            <pc:sldMk cId="572455263" sldId="2009"/>
            <ac:spMk id="45" creationId="{20CC3AE2-118E-3DEC-13CA-9771A6D56849}"/>
          </ac:spMkLst>
        </pc:spChg>
        <pc:spChg chg="mod">
          <ac:chgData name="uyorb uyorb" userId="c3de74cd-d806-4513-811d-71fa9fba18aa" providerId="ADAL" clId="{9596BE6A-7B38-448F-8388-EA552435A97C}" dt="2023-07-17T08:21:13.839" v="3865" actId="20577"/>
          <ac:spMkLst>
            <pc:docMk/>
            <pc:sldMk cId="572455263" sldId="2009"/>
            <ac:spMk id="47" creationId="{E92FAF78-F02A-47F0-6758-7CAEA5ACC25F}"/>
          </ac:spMkLst>
        </pc:spChg>
        <pc:spChg chg="add del mod">
          <ac:chgData name="uyorb uyorb" userId="c3de74cd-d806-4513-811d-71fa9fba18aa" providerId="ADAL" clId="{9596BE6A-7B38-448F-8388-EA552435A97C}" dt="2023-07-17T08:19:12.216" v="3827" actId="478"/>
          <ac:spMkLst>
            <pc:docMk/>
            <pc:sldMk cId="572455263" sldId="2009"/>
            <ac:spMk id="50" creationId="{1FE56528-ABDE-2EE4-934D-5F0B6513E93A}"/>
          </ac:spMkLst>
        </pc:spChg>
        <pc:spChg chg="add mod">
          <ac:chgData name="uyorb uyorb" userId="c3de74cd-d806-4513-811d-71fa9fba18aa" providerId="ADAL" clId="{9596BE6A-7B38-448F-8388-EA552435A97C}" dt="2023-07-17T14:12:18.280" v="3918"/>
          <ac:spMkLst>
            <pc:docMk/>
            <pc:sldMk cId="572455263" sldId="2009"/>
            <ac:spMk id="75" creationId="{A1DD8FD6-5ADA-306E-17F6-E6AE47B3489B}"/>
          </ac:spMkLst>
        </pc:spChg>
        <pc:spChg chg="add del mod">
          <ac:chgData name="uyorb uyorb" userId="c3de74cd-d806-4513-811d-71fa9fba18aa" providerId="ADAL" clId="{9596BE6A-7B38-448F-8388-EA552435A97C}" dt="2023-07-16T08:20:34.076" v="2261" actId="478"/>
          <ac:spMkLst>
            <pc:docMk/>
            <pc:sldMk cId="572455263" sldId="2009"/>
            <ac:spMk id="77" creationId="{66493896-2704-7132-45B5-BCF9FD5B318F}"/>
          </ac:spMkLst>
        </pc:spChg>
        <pc:spChg chg="add del mod">
          <ac:chgData name="uyorb uyorb" userId="c3de74cd-d806-4513-811d-71fa9fba18aa" providerId="ADAL" clId="{9596BE6A-7B38-448F-8388-EA552435A97C}" dt="2023-07-16T08:20:37.419" v="2262" actId="478"/>
          <ac:spMkLst>
            <pc:docMk/>
            <pc:sldMk cId="572455263" sldId="2009"/>
            <ac:spMk id="78" creationId="{35779E7F-9F79-AE30-05E4-A472D03500F4}"/>
          </ac:spMkLst>
        </pc:spChg>
        <pc:grpChg chg="add mod">
          <ac:chgData name="uyorb uyorb" userId="c3de74cd-d806-4513-811d-71fa9fba18aa" providerId="ADAL" clId="{9596BE6A-7B38-448F-8388-EA552435A97C}" dt="2023-07-15T10:22:16.637" v="1085"/>
          <ac:grpSpMkLst>
            <pc:docMk/>
            <pc:sldMk cId="572455263" sldId="2009"/>
            <ac:grpSpMk id="2" creationId="{D6FB0B71-4E4B-EC98-D681-0042C85CDA92}"/>
          </ac:grpSpMkLst>
        </pc:grpChg>
        <pc:grpChg chg="del">
          <ac:chgData name="uyorb uyorb" userId="c3de74cd-d806-4513-811d-71fa9fba18aa" providerId="ADAL" clId="{9596BE6A-7B38-448F-8388-EA552435A97C}" dt="2023-07-15T10:22:16.415" v="1084" actId="478"/>
          <ac:grpSpMkLst>
            <pc:docMk/>
            <pc:sldMk cId="572455263" sldId="2009"/>
            <ac:grpSpMk id="7" creationId="{2EBFCAEE-330D-C0D3-79E0-F4B153189B37}"/>
          </ac:grpSpMkLst>
        </pc:grpChg>
        <pc:grpChg chg="add del mod">
          <ac:chgData name="uyorb uyorb" userId="c3de74cd-d806-4513-811d-71fa9fba18aa" providerId="ADAL" clId="{9596BE6A-7B38-448F-8388-EA552435A97C}" dt="2023-07-18T11:29:48.268" v="7058" actId="1076"/>
          <ac:grpSpMkLst>
            <pc:docMk/>
            <pc:sldMk cId="572455263" sldId="2009"/>
            <ac:grpSpMk id="7" creationId="{EDD770A8-A7A5-6DFE-AB49-FA886AAACCF6}"/>
          </ac:grpSpMkLst>
        </pc:grpChg>
        <pc:grpChg chg="add mod">
          <ac:chgData name="uyorb uyorb" userId="c3de74cd-d806-4513-811d-71fa9fba18aa" providerId="ADAL" clId="{9596BE6A-7B38-448F-8388-EA552435A97C}" dt="2023-07-18T11:29:23.346" v="7057" actId="1076"/>
          <ac:grpSpMkLst>
            <pc:docMk/>
            <pc:sldMk cId="572455263" sldId="2009"/>
            <ac:grpSpMk id="13" creationId="{4872005B-C8B8-FD64-F530-8AE6789897E3}"/>
          </ac:grpSpMkLst>
        </pc:grpChg>
        <pc:grpChg chg="add del mod">
          <ac:chgData name="uyorb uyorb" userId="c3de74cd-d806-4513-811d-71fa9fba18aa" providerId="ADAL" clId="{9596BE6A-7B38-448F-8388-EA552435A97C}" dt="2023-07-18T11:29:23.346" v="7057" actId="1076"/>
          <ac:grpSpMkLst>
            <pc:docMk/>
            <pc:sldMk cId="572455263" sldId="2009"/>
            <ac:grpSpMk id="14" creationId="{38537909-2DF8-3EB7-F2F1-71A143900EC7}"/>
          </ac:grpSpMkLst>
        </pc:grpChg>
        <pc:grpChg chg="add del mod">
          <ac:chgData name="uyorb uyorb" userId="c3de74cd-d806-4513-811d-71fa9fba18aa" providerId="ADAL" clId="{9596BE6A-7B38-448F-8388-EA552435A97C}" dt="2023-07-15T10:49:49.921" v="1217" actId="165"/>
          <ac:grpSpMkLst>
            <pc:docMk/>
            <pc:sldMk cId="572455263" sldId="2009"/>
            <ac:grpSpMk id="19" creationId="{5ACE935F-72DB-69A7-9C56-7286976934E8}"/>
          </ac:grpSpMkLst>
        </pc:grpChg>
        <pc:grpChg chg="del mod topLvl">
          <ac:chgData name="uyorb uyorb" userId="c3de74cd-d806-4513-811d-71fa9fba18aa" providerId="ADAL" clId="{9596BE6A-7B38-448F-8388-EA552435A97C}" dt="2023-07-15T10:49:52.586" v="1218" actId="478"/>
          <ac:grpSpMkLst>
            <pc:docMk/>
            <pc:sldMk cId="572455263" sldId="2009"/>
            <ac:grpSpMk id="20" creationId="{4EC31051-6F26-B16A-E99E-F6AD3057D018}"/>
          </ac:grpSpMkLst>
        </pc:grpChg>
        <pc:grpChg chg="add mod">
          <ac:chgData name="uyorb uyorb" userId="c3de74cd-d806-4513-811d-71fa9fba18aa" providerId="ADAL" clId="{9596BE6A-7B38-448F-8388-EA552435A97C}" dt="2023-07-18T11:29:23.346" v="7057" actId="1076"/>
          <ac:grpSpMkLst>
            <pc:docMk/>
            <pc:sldMk cId="572455263" sldId="2009"/>
            <ac:grpSpMk id="21" creationId="{8CDD020E-F9FB-5124-4011-03F2D36B0742}"/>
          </ac:grpSpMkLst>
        </pc:grpChg>
        <pc:grpChg chg="mod">
          <ac:chgData name="uyorb uyorb" userId="c3de74cd-d806-4513-811d-71fa9fba18aa" providerId="ADAL" clId="{9596BE6A-7B38-448F-8388-EA552435A97C}" dt="2023-07-15T10:49:49.921" v="1217" actId="165"/>
          <ac:grpSpMkLst>
            <pc:docMk/>
            <pc:sldMk cId="572455263" sldId="2009"/>
            <ac:grpSpMk id="25" creationId="{23DC9B01-41F9-2D6F-50FF-1EFFFF138964}"/>
          </ac:grpSpMkLst>
        </pc:grpChg>
        <pc:grpChg chg="add mod">
          <ac:chgData name="uyorb uyorb" userId="c3de74cd-d806-4513-811d-71fa9fba18aa" providerId="ADAL" clId="{9596BE6A-7B38-448F-8388-EA552435A97C}" dt="2023-07-16T08:21:58.553" v="2277" actId="571"/>
          <ac:grpSpMkLst>
            <pc:docMk/>
            <pc:sldMk cId="572455263" sldId="2009"/>
            <ac:grpSpMk id="26" creationId="{C30753D0-60CF-8397-CB26-7CB4440F1888}"/>
          </ac:grpSpMkLst>
        </pc:grpChg>
        <pc:grpChg chg="add mod">
          <ac:chgData name="uyorb uyorb" userId="c3de74cd-d806-4513-811d-71fa9fba18aa" providerId="ADAL" clId="{9596BE6A-7B38-448F-8388-EA552435A97C}" dt="2023-07-18T11:29:13.625" v="7055" actId="571"/>
          <ac:grpSpMkLst>
            <pc:docMk/>
            <pc:sldMk cId="572455263" sldId="2009"/>
            <ac:grpSpMk id="26" creationId="{FB6FE311-B0FA-C787-F851-338B9E281CEA}"/>
          </ac:grpSpMkLst>
        </pc:grpChg>
        <pc:grpChg chg="mod">
          <ac:chgData name="uyorb uyorb" userId="c3de74cd-d806-4513-811d-71fa9fba18aa" providerId="ADAL" clId="{9596BE6A-7B38-448F-8388-EA552435A97C}" dt="2023-07-15T10:49:49.921" v="1217" actId="165"/>
          <ac:grpSpMkLst>
            <pc:docMk/>
            <pc:sldMk cId="572455263" sldId="2009"/>
            <ac:grpSpMk id="29" creationId="{37264B42-9F9B-F38D-21E4-A35908D557EE}"/>
          </ac:grpSpMkLst>
        </pc:grpChg>
        <pc:grpChg chg="add mod">
          <ac:chgData name="uyorb uyorb" userId="c3de74cd-d806-4513-811d-71fa9fba18aa" providerId="ADAL" clId="{9596BE6A-7B38-448F-8388-EA552435A97C}" dt="2023-07-18T11:29:13.625" v="7055" actId="571"/>
          <ac:grpSpMkLst>
            <pc:docMk/>
            <pc:sldMk cId="572455263" sldId="2009"/>
            <ac:grpSpMk id="30" creationId="{2CE755F9-C6DA-B8B6-44F8-3CDC20386B1B}"/>
          </ac:grpSpMkLst>
        </pc:grpChg>
        <pc:grpChg chg="add del mod">
          <ac:chgData name="uyorb uyorb" userId="c3de74cd-d806-4513-811d-71fa9fba18aa" providerId="ADAL" clId="{9596BE6A-7B38-448F-8388-EA552435A97C}" dt="2023-07-16T08:23:39.803" v="2305" actId="478"/>
          <ac:grpSpMkLst>
            <pc:docMk/>
            <pc:sldMk cId="572455263" sldId="2009"/>
            <ac:grpSpMk id="30" creationId="{D8C6E723-D94F-652A-C46C-6123B5762AC9}"/>
          </ac:grpSpMkLst>
        </pc:grpChg>
        <pc:grpChg chg="add mod">
          <ac:chgData name="uyorb uyorb" userId="c3de74cd-d806-4513-811d-71fa9fba18aa" providerId="ADAL" clId="{9596BE6A-7B38-448F-8388-EA552435A97C}" dt="2023-07-16T08:24:35.217" v="2329" actId="164"/>
          <ac:grpSpMkLst>
            <pc:docMk/>
            <pc:sldMk cId="572455263" sldId="2009"/>
            <ac:grpSpMk id="34" creationId="{64E88355-BA93-192D-039B-9B95BFC2319B}"/>
          </ac:grpSpMkLst>
        </pc:grpChg>
        <pc:grpChg chg="add del mod">
          <ac:chgData name="uyorb uyorb" userId="c3de74cd-d806-4513-811d-71fa9fba18aa" providerId="ADAL" clId="{9596BE6A-7B38-448F-8388-EA552435A97C}" dt="2023-07-18T11:31:02.286" v="7155" actId="478"/>
          <ac:grpSpMkLst>
            <pc:docMk/>
            <pc:sldMk cId="572455263" sldId="2009"/>
            <ac:grpSpMk id="34" creationId="{A9369384-1CA6-A22C-70B6-8E91A0E92B1A}"/>
          </ac:grpSpMkLst>
        </pc:grpChg>
        <pc:grpChg chg="add mod">
          <ac:chgData name="uyorb uyorb" userId="c3de74cd-d806-4513-811d-71fa9fba18aa" providerId="ADAL" clId="{9596BE6A-7B38-448F-8388-EA552435A97C}" dt="2023-07-16T08:27:57.822" v="2433" actId="553"/>
          <ac:grpSpMkLst>
            <pc:docMk/>
            <pc:sldMk cId="572455263" sldId="2009"/>
            <ac:grpSpMk id="39" creationId="{4E4A4FBC-706F-C9EA-5170-1D75BF264769}"/>
          </ac:grpSpMkLst>
        </pc:grpChg>
        <pc:grpChg chg="add mod">
          <ac:chgData name="uyorb uyorb" userId="c3de74cd-d806-4513-811d-71fa9fba18aa" providerId="ADAL" clId="{9596BE6A-7B38-448F-8388-EA552435A97C}" dt="2023-07-16T08:27:57.822" v="2433" actId="553"/>
          <ac:grpSpMkLst>
            <pc:docMk/>
            <pc:sldMk cId="572455263" sldId="2009"/>
            <ac:grpSpMk id="42" creationId="{A02CDD91-EF4F-C79C-47B8-FC94B3D42E37}"/>
          </ac:grpSpMkLst>
        </pc:grpChg>
        <pc:grpChg chg="add del mod">
          <ac:chgData name="uyorb uyorb" userId="c3de74cd-d806-4513-811d-71fa9fba18aa" providerId="ADAL" clId="{9596BE6A-7B38-448F-8388-EA552435A97C}" dt="2023-07-16T08:15:23.311" v="2149" actId="478"/>
          <ac:grpSpMkLst>
            <pc:docMk/>
            <pc:sldMk cId="572455263" sldId="2009"/>
            <ac:grpSpMk id="44" creationId="{30C21F33-0EB9-9870-F261-69A1E7161199}"/>
          </ac:grpSpMkLst>
        </pc:grpChg>
        <pc:grpChg chg="mod">
          <ac:chgData name="uyorb uyorb" userId="c3de74cd-d806-4513-811d-71fa9fba18aa" providerId="ADAL" clId="{9596BE6A-7B38-448F-8388-EA552435A97C}" dt="2023-07-18T11:29:23.346" v="7057" actId="1076"/>
          <ac:grpSpMkLst>
            <pc:docMk/>
            <pc:sldMk cId="572455263" sldId="2009"/>
            <ac:grpSpMk id="48" creationId="{4C9D5348-D525-DC93-81D7-894351B3CBD1}"/>
          </ac:grpSpMkLst>
        </pc:grpChg>
        <pc:grpChg chg="del">
          <ac:chgData name="uyorb uyorb" userId="c3de74cd-d806-4513-811d-71fa9fba18aa" providerId="ADAL" clId="{9596BE6A-7B38-448F-8388-EA552435A97C}" dt="2023-07-15T10:31:52.483" v="1145" actId="478"/>
          <ac:grpSpMkLst>
            <pc:docMk/>
            <pc:sldMk cId="572455263" sldId="2009"/>
            <ac:grpSpMk id="50" creationId="{74E1F75F-AE3B-60D0-D7E5-8B48AE525678}"/>
          </ac:grpSpMkLst>
        </pc:grpChg>
        <pc:grpChg chg="add del mod">
          <ac:chgData name="uyorb uyorb" userId="c3de74cd-d806-4513-811d-71fa9fba18aa" providerId="ADAL" clId="{9596BE6A-7B38-448F-8388-EA552435A97C}" dt="2023-07-16T08:15:21.562" v="2148" actId="478"/>
          <ac:grpSpMkLst>
            <pc:docMk/>
            <pc:sldMk cId="572455263" sldId="2009"/>
            <ac:grpSpMk id="73" creationId="{7D3DA4D6-57D9-1AF4-7FB8-602137558EAD}"/>
          </ac:grpSpMkLst>
        </pc:grpChg>
        <pc:graphicFrameChg chg="add mod modGraphic">
          <ac:chgData name="uyorb uyorb" userId="c3de74cd-d806-4513-811d-71fa9fba18aa" providerId="ADAL" clId="{9596BE6A-7B38-448F-8388-EA552435A97C}" dt="2023-07-18T11:29:23.346" v="7057" actId="1076"/>
          <ac:graphicFrameMkLst>
            <pc:docMk/>
            <pc:sldMk cId="572455263" sldId="2009"/>
            <ac:graphicFrameMk id="12" creationId="{EEDF2776-38F7-9CD6-D1AC-CAECA349B4EB}"/>
          </ac:graphicFrameMkLst>
        </pc:graphicFrameChg>
        <pc:graphicFrameChg chg="add del mod modGraphic">
          <ac:chgData name="uyorb uyorb" userId="c3de74cd-d806-4513-811d-71fa9fba18aa" providerId="ADAL" clId="{9596BE6A-7B38-448F-8388-EA552435A97C}" dt="2023-07-17T07:36:24.767" v="3261" actId="478"/>
          <ac:graphicFrameMkLst>
            <pc:docMk/>
            <pc:sldMk cId="572455263" sldId="2009"/>
            <ac:graphicFrameMk id="14" creationId="{3CB2B3C5-A09B-FDC1-061E-E1837A69D333}"/>
          </ac:graphicFrameMkLst>
        </pc:graphicFrameChg>
        <pc:graphicFrameChg chg="add mod">
          <ac:chgData name="uyorb uyorb" userId="c3de74cd-d806-4513-811d-71fa9fba18aa" providerId="ADAL" clId="{9596BE6A-7B38-448F-8388-EA552435A97C}" dt="2023-07-18T11:29:13.625" v="7055" actId="571"/>
          <ac:graphicFrameMkLst>
            <pc:docMk/>
            <pc:sldMk cId="572455263" sldId="2009"/>
            <ac:graphicFrameMk id="29" creationId="{8E314836-E278-7BF7-EDB1-CE5D1E4E37A2}"/>
          </ac:graphicFrameMkLst>
        </pc:graphicFrameChg>
        <pc:graphicFrameChg chg="add mod">
          <ac:chgData name="uyorb uyorb" userId="c3de74cd-d806-4513-811d-71fa9fba18aa" providerId="ADAL" clId="{9596BE6A-7B38-448F-8388-EA552435A97C}" dt="2023-07-16T08:21:58.553" v="2277" actId="571"/>
          <ac:graphicFrameMkLst>
            <pc:docMk/>
            <pc:sldMk cId="572455263" sldId="2009"/>
            <ac:graphicFrameMk id="29" creationId="{ECB4C9AA-7832-42AC-92A4-8C545806CEC9}"/>
          </ac:graphicFrameMkLst>
        </pc:graphicFrameChg>
        <pc:graphicFrameChg chg="add mod modGraphic">
          <ac:chgData name="uyorb uyorb" userId="c3de74cd-d806-4513-811d-71fa9fba18aa" providerId="ADAL" clId="{9596BE6A-7B38-448F-8388-EA552435A97C}" dt="2023-07-15T11:09:19.492" v="1440" actId="571"/>
          <ac:graphicFrameMkLst>
            <pc:docMk/>
            <pc:sldMk cId="572455263" sldId="2009"/>
            <ac:graphicFrameMk id="47" creationId="{16D27549-2404-65B3-5A82-142818F6F8BA}"/>
          </ac:graphicFrameMkLst>
        </pc:graphicFrameChg>
        <pc:graphicFrameChg chg="del">
          <ac:chgData name="uyorb uyorb" userId="c3de74cd-d806-4513-811d-71fa9fba18aa" providerId="ADAL" clId="{9596BE6A-7B38-448F-8388-EA552435A97C}" dt="2023-07-15T10:31:54.623" v="1146" actId="478"/>
          <ac:graphicFrameMkLst>
            <pc:docMk/>
            <pc:sldMk cId="572455263" sldId="2009"/>
            <ac:graphicFrameMk id="49" creationId="{EA93A085-CF1D-A1F8-0835-75F87A8F439B}"/>
          </ac:graphicFrameMkLst>
        </pc:graphicFrameChg>
        <pc:graphicFrameChg chg="add del mod">
          <ac:chgData name="uyorb uyorb" userId="c3de74cd-d806-4513-811d-71fa9fba18aa" providerId="ADAL" clId="{9596BE6A-7B38-448F-8388-EA552435A97C}" dt="2023-07-18T11:28:18.512" v="7049" actId="478"/>
          <ac:graphicFrameMkLst>
            <pc:docMk/>
            <pc:sldMk cId="572455263" sldId="2009"/>
            <ac:graphicFrameMk id="51" creationId="{FB0B7D42-2F02-5384-F390-50270973FA1F}"/>
          </ac:graphicFrameMkLst>
        </pc:graphicFrameChg>
        <pc:graphicFrameChg chg="add del mod modGraphic">
          <ac:chgData name="uyorb uyorb" userId="c3de74cd-d806-4513-811d-71fa9fba18aa" providerId="ADAL" clId="{9596BE6A-7B38-448F-8388-EA552435A97C}" dt="2023-07-16T10:48:47.076" v="2658" actId="478"/>
          <ac:graphicFrameMkLst>
            <pc:docMk/>
            <pc:sldMk cId="572455263" sldId="2009"/>
            <ac:graphicFrameMk id="74" creationId="{9AFEFAF3-319C-C01A-D5F2-C2B2B286BC3E}"/>
          </ac:graphicFrameMkLst>
        </pc:graphicFrameChg>
        <pc:graphicFrameChg chg="add del mod modGraphic">
          <ac:chgData name="uyorb uyorb" userId="c3de74cd-d806-4513-811d-71fa9fba18aa" providerId="ADAL" clId="{9596BE6A-7B38-448F-8388-EA552435A97C}" dt="2023-07-18T11:29:23.346" v="7057" actId="1076"/>
          <ac:graphicFrameMkLst>
            <pc:docMk/>
            <pc:sldMk cId="572455263" sldId="2009"/>
            <ac:graphicFrameMk id="76" creationId="{BEFF4FD1-180A-B898-F76D-7E73F764C2DB}"/>
          </ac:graphicFrameMkLst>
        </pc:graphicFrameChg>
        <pc:picChg chg="mod">
          <ac:chgData name="uyorb uyorb" userId="c3de74cd-d806-4513-811d-71fa9fba18aa" providerId="ADAL" clId="{9596BE6A-7B38-448F-8388-EA552435A97C}" dt="2023-07-15T10:05:24.443" v="327" actId="14826"/>
          <ac:picMkLst>
            <pc:docMk/>
            <pc:sldMk cId="572455263" sldId="2009"/>
            <ac:picMk id="9" creationId="{162FB8F8-7BD2-6F8D-0945-58B8BF0E1D06}"/>
          </ac:picMkLst>
        </pc:picChg>
        <pc:picChg chg="mod">
          <ac:chgData name="uyorb uyorb" userId="c3de74cd-d806-4513-811d-71fa9fba18aa" providerId="ADAL" clId="{9596BE6A-7B38-448F-8388-EA552435A97C}" dt="2023-07-15T10:22:16.637" v="1085"/>
          <ac:picMkLst>
            <pc:docMk/>
            <pc:sldMk cId="572455263" sldId="2009"/>
            <ac:picMk id="11" creationId="{7E9F8569-FA18-FC96-8FD8-365C3DD26774}"/>
          </ac:picMkLst>
        </pc:picChg>
        <pc:picChg chg="mod topLvl">
          <ac:chgData name="uyorb uyorb" userId="c3de74cd-d806-4513-811d-71fa9fba18aa" providerId="ADAL" clId="{9596BE6A-7B38-448F-8388-EA552435A97C}" dt="2023-07-15T10:50:01.865" v="1221" actId="164"/>
          <ac:picMkLst>
            <pc:docMk/>
            <pc:sldMk cId="572455263" sldId="2009"/>
            <ac:picMk id="21" creationId="{92B2F17A-71CA-CDE5-A250-44B3677DC247}"/>
          </ac:picMkLst>
        </pc:picChg>
        <pc:picChg chg="add mod">
          <ac:chgData name="uyorb uyorb" userId="c3de74cd-d806-4513-811d-71fa9fba18aa" providerId="ADAL" clId="{9596BE6A-7B38-448F-8388-EA552435A97C}" dt="2023-07-17T08:20:34.352" v="3847" actId="14826"/>
          <ac:picMkLst>
            <pc:docMk/>
            <pc:sldMk cId="572455263" sldId="2009"/>
            <ac:picMk id="22" creationId="{74077E3E-C744-EB0A-660A-9DEFF20D7570}"/>
          </ac:picMkLst>
        </pc:picChg>
        <pc:picChg chg="mod">
          <ac:chgData name="uyorb uyorb" userId="c3de74cd-d806-4513-811d-71fa9fba18aa" providerId="ADAL" clId="{9596BE6A-7B38-448F-8388-EA552435A97C}" dt="2023-07-15T10:49:49.921" v="1217" actId="165"/>
          <ac:picMkLst>
            <pc:docMk/>
            <pc:sldMk cId="572455263" sldId="2009"/>
            <ac:picMk id="22" creationId="{9D756CFB-F138-AA50-9E2E-50821C6AB8D4}"/>
          </ac:picMkLst>
        </pc:picChg>
        <pc:picChg chg="mod">
          <ac:chgData name="uyorb uyorb" userId="c3de74cd-d806-4513-811d-71fa9fba18aa" providerId="ADAL" clId="{9596BE6A-7B38-448F-8388-EA552435A97C}" dt="2023-07-15T10:49:49.921" v="1217" actId="165"/>
          <ac:picMkLst>
            <pc:docMk/>
            <pc:sldMk cId="572455263" sldId="2009"/>
            <ac:picMk id="23" creationId="{C5C2F10B-0510-FCA8-9692-0E5F93AAD208}"/>
          </ac:picMkLst>
        </pc:picChg>
        <pc:picChg chg="mod">
          <ac:chgData name="uyorb uyorb" userId="c3de74cd-d806-4513-811d-71fa9fba18aa" providerId="ADAL" clId="{9596BE6A-7B38-448F-8388-EA552435A97C}" dt="2023-07-15T10:49:49.921" v="1217" actId="165"/>
          <ac:picMkLst>
            <pc:docMk/>
            <pc:sldMk cId="572455263" sldId="2009"/>
            <ac:picMk id="24" creationId="{0FB0C444-742D-CFA7-2610-B605B263585D}"/>
          </ac:picMkLst>
        </pc:picChg>
        <pc:picChg chg="add mod">
          <ac:chgData name="uyorb uyorb" userId="c3de74cd-d806-4513-811d-71fa9fba18aa" providerId="ADAL" clId="{9596BE6A-7B38-448F-8388-EA552435A97C}" dt="2023-07-17T08:20:39.691" v="3848" actId="14826"/>
          <ac:picMkLst>
            <pc:docMk/>
            <pc:sldMk cId="572455263" sldId="2009"/>
            <ac:picMk id="24" creationId="{FF187698-730A-07C0-DB89-CA34D119BE3E}"/>
          </ac:picMkLst>
        </pc:picChg>
        <pc:picChg chg="add mod">
          <ac:chgData name="uyorb uyorb" userId="c3de74cd-d806-4513-811d-71fa9fba18aa" providerId="ADAL" clId="{9596BE6A-7B38-448F-8388-EA552435A97C}" dt="2023-07-16T08:24:55.552" v="2338" actId="571"/>
          <ac:picMkLst>
            <pc:docMk/>
            <pc:sldMk cId="572455263" sldId="2009"/>
            <ac:picMk id="37" creationId="{E972444B-0933-D602-1374-3F346265D448}"/>
          </ac:picMkLst>
        </pc:picChg>
        <pc:picChg chg="add del mod">
          <ac:chgData name="uyorb uyorb" userId="c3de74cd-d806-4513-811d-71fa9fba18aa" providerId="ADAL" clId="{9596BE6A-7B38-448F-8388-EA552435A97C}" dt="2023-07-15T10:49:36.092" v="1210" actId="21"/>
          <ac:picMkLst>
            <pc:docMk/>
            <pc:sldMk cId="572455263" sldId="2009"/>
            <ac:picMk id="42" creationId="{E9D555E6-5A1A-BB7F-0D79-853E59DAFBE3}"/>
          </ac:picMkLst>
        </pc:picChg>
        <pc:picChg chg="add mod">
          <ac:chgData name="uyorb uyorb" userId="c3de74cd-d806-4513-811d-71fa9fba18aa" providerId="ADAL" clId="{9596BE6A-7B38-448F-8388-EA552435A97C}" dt="2023-07-15T10:50:25.898" v="1234" actId="1037"/>
          <ac:picMkLst>
            <pc:docMk/>
            <pc:sldMk cId="572455263" sldId="2009"/>
            <ac:picMk id="43" creationId="{436C6475-D4C7-9FE4-819C-C60890AB2D77}"/>
          </ac:picMkLst>
        </pc:picChg>
        <pc:picChg chg="add del mod">
          <ac:chgData name="uyorb uyorb" userId="c3de74cd-d806-4513-811d-71fa9fba18aa" providerId="ADAL" clId="{9596BE6A-7B38-448F-8388-EA552435A97C}" dt="2023-07-17T08:20:41.753" v="3849" actId="478"/>
          <ac:picMkLst>
            <pc:docMk/>
            <pc:sldMk cId="572455263" sldId="2009"/>
            <ac:picMk id="52" creationId="{8306B9B7-5BE9-E171-7608-E17205DCD4B3}"/>
          </ac:picMkLst>
        </pc:picChg>
        <pc:picChg chg="del">
          <ac:chgData name="uyorb uyorb" userId="c3de74cd-d806-4513-811d-71fa9fba18aa" providerId="ADAL" clId="{9596BE6A-7B38-448F-8388-EA552435A97C}" dt="2023-07-15T10:31:56.438" v="1147" actId="478"/>
          <ac:picMkLst>
            <pc:docMk/>
            <pc:sldMk cId="572455263" sldId="2009"/>
            <ac:picMk id="75" creationId="{02289E18-47B0-CA50-74C1-278FE095C1FC}"/>
          </ac:picMkLst>
        </pc:picChg>
        <pc:cxnChg chg="mod">
          <ac:chgData name="uyorb uyorb" userId="c3de74cd-d806-4513-811d-71fa9fba18aa" providerId="ADAL" clId="{9596BE6A-7B38-448F-8388-EA552435A97C}" dt="2023-07-16T08:22:23.269" v="2282" actId="14100"/>
          <ac:cxnSpMkLst>
            <pc:docMk/>
            <pc:sldMk cId="572455263" sldId="2009"/>
            <ac:cxnSpMk id="18" creationId="{ED492DD7-2E5E-2BFA-2D64-D1D34706D072}"/>
          </ac:cxnSpMkLst>
        </pc:cxnChg>
        <pc:cxnChg chg="mod">
          <ac:chgData name="uyorb uyorb" userId="c3de74cd-d806-4513-811d-71fa9fba18aa" providerId="ADAL" clId="{9596BE6A-7B38-448F-8388-EA552435A97C}" dt="2023-07-18T08:44:15.318" v="5217" actId="207"/>
          <ac:cxnSpMkLst>
            <pc:docMk/>
            <pc:sldMk cId="572455263" sldId="2009"/>
            <ac:cxnSpMk id="20" creationId="{47B5AD31-D8C4-66F6-46C3-233C59AB7C9A}"/>
          </ac:cxnSpMkLst>
        </pc:cxnChg>
        <pc:cxnChg chg="mod">
          <ac:chgData name="uyorb uyorb" userId="c3de74cd-d806-4513-811d-71fa9fba18aa" providerId="ADAL" clId="{9596BE6A-7B38-448F-8388-EA552435A97C}" dt="2023-07-18T08:44:37.671" v="5224" actId="571"/>
          <ac:cxnSpMkLst>
            <pc:docMk/>
            <pc:sldMk cId="572455263" sldId="2009"/>
            <ac:cxnSpMk id="25" creationId="{6068E5A2-BB6A-9315-2117-C9AF6D6D4F99}"/>
          </ac:cxnSpMkLst>
        </pc:cxnChg>
        <pc:cxnChg chg="mod">
          <ac:chgData name="uyorb uyorb" userId="c3de74cd-d806-4513-811d-71fa9fba18aa" providerId="ADAL" clId="{9596BE6A-7B38-448F-8388-EA552435A97C}" dt="2023-07-16T08:21:58.553" v="2277" actId="571"/>
          <ac:cxnSpMkLst>
            <pc:docMk/>
            <pc:sldMk cId="572455263" sldId="2009"/>
            <ac:cxnSpMk id="28" creationId="{813145E4-3EE0-3D51-5E24-045EC19C3ACE}"/>
          </ac:cxnSpMkLst>
        </pc:cxnChg>
        <pc:cxnChg chg="mod">
          <ac:chgData name="uyorb uyorb" userId="c3de74cd-d806-4513-811d-71fa9fba18aa" providerId="ADAL" clId="{9596BE6A-7B38-448F-8388-EA552435A97C}" dt="2023-07-18T11:29:13.625" v="7055" actId="571"/>
          <ac:cxnSpMkLst>
            <pc:docMk/>
            <pc:sldMk cId="572455263" sldId="2009"/>
            <ac:cxnSpMk id="28" creationId="{F66BD066-9E55-D057-BEBA-5ACD18EC6D67}"/>
          </ac:cxnSpMkLst>
        </pc:cxnChg>
        <pc:cxnChg chg="mod">
          <ac:chgData name="uyorb uyorb" userId="c3de74cd-d806-4513-811d-71fa9fba18aa" providerId="ADAL" clId="{9596BE6A-7B38-448F-8388-EA552435A97C}" dt="2023-07-18T11:29:13.625" v="7055" actId="571"/>
          <ac:cxnSpMkLst>
            <pc:docMk/>
            <pc:sldMk cId="572455263" sldId="2009"/>
            <ac:cxnSpMk id="32" creationId="{579F0076-D685-BA37-5757-D6AD60BC6DF9}"/>
          </ac:cxnSpMkLst>
        </pc:cxnChg>
        <pc:cxnChg chg="mod">
          <ac:chgData name="uyorb uyorb" userId="c3de74cd-d806-4513-811d-71fa9fba18aa" providerId="ADAL" clId="{9596BE6A-7B38-448F-8388-EA552435A97C}" dt="2023-07-16T08:23:34.799" v="2298" actId="571"/>
          <ac:cxnSpMkLst>
            <pc:docMk/>
            <pc:sldMk cId="572455263" sldId="2009"/>
            <ac:cxnSpMk id="32" creationId="{BDFDE702-97CC-0C26-213F-C20FC7061CA0}"/>
          </ac:cxnSpMkLst>
        </pc:cxnChg>
        <pc:cxnChg chg="del mod topLvl">
          <ac:chgData name="uyorb uyorb" userId="c3de74cd-d806-4513-811d-71fa9fba18aa" providerId="ADAL" clId="{9596BE6A-7B38-448F-8388-EA552435A97C}" dt="2023-07-18T11:31:02.286" v="7155" actId="478"/>
          <ac:cxnSpMkLst>
            <pc:docMk/>
            <pc:sldMk cId="572455263" sldId="2009"/>
            <ac:cxnSpMk id="36" creationId="{9662E9A4-3FF2-E44A-9AE1-804F77D44B77}"/>
          </ac:cxnSpMkLst>
        </pc:cxnChg>
        <pc:cxnChg chg="mod">
          <ac:chgData name="uyorb uyorb" userId="c3de74cd-d806-4513-811d-71fa9fba18aa" providerId="ADAL" clId="{9596BE6A-7B38-448F-8388-EA552435A97C}" dt="2023-07-16T08:25:46.689" v="2354" actId="14100"/>
          <ac:cxnSpMkLst>
            <pc:docMk/>
            <pc:sldMk cId="572455263" sldId="2009"/>
            <ac:cxnSpMk id="46" creationId="{D87DA6B5-CEC5-A7F8-8C32-660DBA6359B9}"/>
          </ac:cxnSpMkLst>
        </pc:cxnChg>
        <pc:cxnChg chg="mod">
          <ac:chgData name="uyorb uyorb" userId="c3de74cd-d806-4513-811d-71fa9fba18aa" providerId="ADAL" clId="{9596BE6A-7B38-448F-8388-EA552435A97C}" dt="2023-07-16T08:27:14.677" v="2370" actId="571"/>
          <ac:cxnSpMkLst>
            <pc:docMk/>
            <pc:sldMk cId="572455263" sldId="2009"/>
            <ac:cxnSpMk id="49" creationId="{18988171-3C65-A495-340C-8C04EC7A63C0}"/>
          </ac:cxnSpMkLst>
        </pc:cxnChg>
      </pc:sldChg>
      <pc:sldChg chg="addSp modSp mod">
        <pc:chgData name="uyorb uyorb" userId="c3de74cd-d806-4513-811d-71fa9fba18aa" providerId="ADAL" clId="{9596BE6A-7B38-448F-8388-EA552435A97C}" dt="2023-07-18T20:28:46.637" v="7968" actId="12788"/>
        <pc:sldMkLst>
          <pc:docMk/>
          <pc:sldMk cId="27894274" sldId="2010"/>
        </pc:sldMkLst>
        <pc:spChg chg="add mod">
          <ac:chgData name="uyorb uyorb" userId="c3de74cd-d806-4513-811d-71fa9fba18aa" providerId="ADAL" clId="{9596BE6A-7B38-448F-8388-EA552435A97C}" dt="2023-07-16T10:32:51.893" v="2550" actId="1076"/>
          <ac:spMkLst>
            <pc:docMk/>
            <pc:sldMk cId="27894274" sldId="2010"/>
            <ac:spMk id="2" creationId="{1D63A8DC-F8F6-2CFA-12AC-3D44F9A694DD}"/>
          </ac:spMkLst>
        </pc:spChg>
        <pc:spChg chg="add mod">
          <ac:chgData name="uyorb uyorb" userId="c3de74cd-d806-4513-811d-71fa9fba18aa" providerId="ADAL" clId="{9596BE6A-7B38-448F-8388-EA552435A97C}" dt="2023-07-16T10:36:34.144" v="2612" actId="1076"/>
          <ac:spMkLst>
            <pc:docMk/>
            <pc:sldMk cId="27894274" sldId="2010"/>
            <ac:spMk id="6" creationId="{26CF8EE9-4722-E395-D033-203EA537E251}"/>
          </ac:spMkLst>
        </pc:spChg>
        <pc:spChg chg="add mod">
          <ac:chgData name="uyorb uyorb" userId="c3de74cd-d806-4513-811d-71fa9fba18aa" providerId="ADAL" clId="{9596BE6A-7B38-448F-8388-EA552435A97C}" dt="2023-07-16T10:36:34.144" v="2612" actId="1076"/>
          <ac:spMkLst>
            <pc:docMk/>
            <pc:sldMk cId="27894274" sldId="2010"/>
            <ac:spMk id="7" creationId="{B08E7559-5D16-3D9B-DA89-21AF63097712}"/>
          </ac:spMkLst>
        </pc:spChg>
        <pc:spChg chg="add mod">
          <ac:chgData name="uyorb uyorb" userId="c3de74cd-d806-4513-811d-71fa9fba18aa" providerId="ADAL" clId="{9596BE6A-7B38-448F-8388-EA552435A97C}" dt="2023-07-16T10:32:15.427" v="2495" actId="571"/>
          <ac:spMkLst>
            <pc:docMk/>
            <pc:sldMk cId="27894274" sldId="2010"/>
            <ac:spMk id="9" creationId="{60E2369B-43AF-3CDA-3178-2C45A71472E0}"/>
          </ac:spMkLst>
        </pc:spChg>
        <pc:spChg chg="add mod">
          <ac:chgData name="uyorb uyorb" userId="c3de74cd-d806-4513-811d-71fa9fba18aa" providerId="ADAL" clId="{9596BE6A-7B38-448F-8388-EA552435A97C}" dt="2023-07-16T10:36:34.144" v="2612" actId="1076"/>
          <ac:spMkLst>
            <pc:docMk/>
            <pc:sldMk cId="27894274" sldId="2010"/>
            <ac:spMk id="10" creationId="{6885A2C4-C0AF-0769-9BAB-E3FA61E5F75F}"/>
          </ac:spMkLst>
        </pc:spChg>
        <pc:spChg chg="add mod">
          <ac:chgData name="uyorb uyorb" userId="c3de74cd-d806-4513-811d-71fa9fba18aa" providerId="ADAL" clId="{9596BE6A-7B38-448F-8388-EA552435A97C}" dt="2023-07-16T10:36:34.144" v="2612" actId="1076"/>
          <ac:spMkLst>
            <pc:docMk/>
            <pc:sldMk cId="27894274" sldId="2010"/>
            <ac:spMk id="11" creationId="{9CD17ADD-7A92-490E-C8A8-24906CC262D6}"/>
          </ac:spMkLst>
        </pc:spChg>
        <pc:spChg chg="add mod">
          <ac:chgData name="uyorb uyorb" userId="c3de74cd-d806-4513-811d-71fa9fba18aa" providerId="ADAL" clId="{9596BE6A-7B38-448F-8388-EA552435A97C}" dt="2023-07-16T10:36:29.159" v="2611" actId="1076"/>
          <ac:spMkLst>
            <pc:docMk/>
            <pc:sldMk cId="27894274" sldId="2010"/>
            <ac:spMk id="13" creationId="{5AFCDCA8-1A50-D368-E6F2-AA45D02C3028}"/>
          </ac:spMkLst>
        </pc:spChg>
        <pc:spChg chg="add mod">
          <ac:chgData name="uyorb uyorb" userId="c3de74cd-d806-4513-811d-71fa9fba18aa" providerId="ADAL" clId="{9596BE6A-7B38-448F-8388-EA552435A97C}" dt="2023-07-17T14:12:31.595" v="3928" actId="20577"/>
          <ac:spMkLst>
            <pc:docMk/>
            <pc:sldMk cId="27894274" sldId="2010"/>
            <ac:spMk id="17" creationId="{75C7274D-DA3E-A985-F212-E0CDD13AE4FA}"/>
          </ac:spMkLst>
        </pc:spChg>
        <pc:spChg chg="add mod">
          <ac:chgData name="uyorb uyorb" userId="c3de74cd-d806-4513-811d-71fa9fba18aa" providerId="ADAL" clId="{9596BE6A-7B38-448F-8388-EA552435A97C}" dt="2023-07-17T14:23:16.641" v="3957"/>
          <ac:spMkLst>
            <pc:docMk/>
            <pc:sldMk cId="27894274" sldId="2010"/>
            <ac:spMk id="18" creationId="{4D215374-4220-5720-9E79-24DDC9EE42F8}"/>
          </ac:spMkLst>
        </pc:spChg>
        <pc:spChg chg="mod">
          <ac:chgData name="uyorb uyorb" userId="c3de74cd-d806-4513-811d-71fa9fba18aa" providerId="ADAL" clId="{9596BE6A-7B38-448F-8388-EA552435A97C}" dt="2023-07-18T20:28:02.478" v="7966" actId="164"/>
          <ac:spMkLst>
            <pc:docMk/>
            <pc:sldMk cId="27894274" sldId="2010"/>
            <ac:spMk id="22" creationId="{4D68DB96-2D3C-46A9-19C8-DE22E5259902}"/>
          </ac:spMkLst>
        </pc:spChg>
        <pc:spChg chg="mod">
          <ac:chgData name="uyorb uyorb" userId="c3de74cd-d806-4513-811d-71fa9fba18aa" providerId="ADAL" clId="{9596BE6A-7B38-448F-8388-EA552435A97C}" dt="2023-07-18T20:28:02.478" v="7966" actId="164"/>
          <ac:spMkLst>
            <pc:docMk/>
            <pc:sldMk cId="27894274" sldId="2010"/>
            <ac:spMk id="23" creationId="{56B9EBC1-EB4B-E217-4F7C-FEDE5991C763}"/>
          </ac:spMkLst>
        </pc:spChg>
        <pc:grpChg chg="add mod">
          <ac:chgData name="uyorb uyorb" userId="c3de74cd-d806-4513-811d-71fa9fba18aa" providerId="ADAL" clId="{9596BE6A-7B38-448F-8388-EA552435A97C}" dt="2023-07-18T20:28:46.637" v="7968" actId="12788"/>
          <ac:grpSpMkLst>
            <pc:docMk/>
            <pc:sldMk cId="27894274" sldId="2010"/>
            <ac:grpSpMk id="9" creationId="{D923BCA3-01E9-EA2F-7B7F-A4C84D80379A}"/>
          </ac:grpSpMkLst>
        </pc:grpChg>
        <pc:picChg chg="add mod">
          <ac:chgData name="uyorb uyorb" userId="c3de74cd-d806-4513-811d-71fa9fba18aa" providerId="ADAL" clId="{9596BE6A-7B38-448F-8388-EA552435A97C}" dt="2023-07-16T10:32:15.427" v="2495" actId="571"/>
          <ac:picMkLst>
            <pc:docMk/>
            <pc:sldMk cId="27894274" sldId="2010"/>
            <ac:picMk id="8" creationId="{761A93D8-0A04-11A2-A252-26039D6BF72B}"/>
          </ac:picMkLst>
        </pc:picChg>
        <pc:picChg chg="mod">
          <ac:chgData name="uyorb uyorb" userId="c3de74cd-d806-4513-811d-71fa9fba18aa" providerId="ADAL" clId="{9596BE6A-7B38-448F-8388-EA552435A97C}" dt="2023-07-18T20:28:02.478" v="7966" actId="164"/>
          <ac:picMkLst>
            <pc:docMk/>
            <pc:sldMk cId="27894274" sldId="2010"/>
            <ac:picMk id="21" creationId="{E3C572C4-9AD4-14C5-957E-CCEA63C21C6A}"/>
          </ac:picMkLst>
        </pc:picChg>
      </pc:sldChg>
      <pc:sldChg chg="addSp modSp add del mod ord">
        <pc:chgData name="uyorb uyorb" userId="c3de74cd-d806-4513-811d-71fa9fba18aa" providerId="ADAL" clId="{9596BE6A-7B38-448F-8388-EA552435A97C}" dt="2023-07-16T10:57:42.089" v="2713" actId="20577"/>
        <pc:sldMkLst>
          <pc:docMk/>
          <pc:sldMk cId="3943449578" sldId="2012"/>
        </pc:sldMkLst>
        <pc:spChg chg="mod">
          <ac:chgData name="uyorb uyorb" userId="c3de74cd-d806-4513-811d-71fa9fba18aa" providerId="ADAL" clId="{9596BE6A-7B38-448F-8388-EA552435A97C}" dt="2023-07-16T10:57:42.089" v="2713" actId="20577"/>
          <ac:spMkLst>
            <pc:docMk/>
            <pc:sldMk cId="3943449578" sldId="2012"/>
            <ac:spMk id="5" creationId="{D90E788C-F2F9-CC7A-4F39-6FFC8F3A26D9}"/>
          </ac:spMkLst>
        </pc:spChg>
        <pc:spChg chg="add mod">
          <ac:chgData name="uyorb uyorb" userId="c3de74cd-d806-4513-811d-71fa9fba18aa" providerId="ADAL" clId="{9596BE6A-7B38-448F-8388-EA552435A97C}" dt="2023-07-15T10:26:34.854" v="1108"/>
          <ac:spMkLst>
            <pc:docMk/>
            <pc:sldMk cId="3943449578" sldId="2012"/>
            <ac:spMk id="8" creationId="{85E4760E-3CFB-A4D1-8081-52521529B33F}"/>
          </ac:spMkLst>
        </pc:spChg>
        <pc:spChg chg="mod">
          <ac:chgData name="uyorb uyorb" userId="c3de74cd-d806-4513-811d-71fa9fba18aa" providerId="ADAL" clId="{9596BE6A-7B38-448F-8388-EA552435A97C}" dt="2023-07-15T10:16:15.006" v="772" actId="20577"/>
          <ac:spMkLst>
            <pc:docMk/>
            <pc:sldMk cId="3943449578" sldId="2012"/>
            <ac:spMk id="10" creationId="{18E40C5B-4193-0745-8E87-71ACB2891A01}"/>
          </ac:spMkLst>
        </pc:spChg>
        <pc:spChg chg="mod">
          <ac:chgData name="uyorb uyorb" userId="c3de74cd-d806-4513-811d-71fa9fba18aa" providerId="ADAL" clId="{9596BE6A-7B38-448F-8388-EA552435A97C}" dt="2023-07-15T10:16:18.426" v="773"/>
          <ac:spMkLst>
            <pc:docMk/>
            <pc:sldMk cId="3943449578" sldId="2012"/>
            <ac:spMk id="14" creationId="{AE3B8CDA-2333-B9CD-F7A0-F97D5833E241}"/>
          </ac:spMkLst>
        </pc:spChg>
        <pc:spChg chg="mod">
          <ac:chgData name="uyorb uyorb" userId="c3de74cd-d806-4513-811d-71fa9fba18aa" providerId="ADAL" clId="{9596BE6A-7B38-448F-8388-EA552435A97C}" dt="2023-07-15T10:27:16.729" v="1131"/>
          <ac:spMkLst>
            <pc:docMk/>
            <pc:sldMk cId="3943449578" sldId="2012"/>
            <ac:spMk id="24" creationId="{A70466ED-64D2-022B-78FE-DEB4DF7887C7}"/>
          </ac:spMkLst>
        </pc:spChg>
      </pc:sldChg>
      <pc:sldChg chg="addSp delSp modSp mod">
        <pc:chgData name="uyorb uyorb" userId="c3de74cd-d806-4513-811d-71fa9fba18aa" providerId="ADAL" clId="{9596BE6A-7B38-448F-8388-EA552435A97C}" dt="2023-07-18T20:38:25.210" v="8202" actId="1076"/>
        <pc:sldMkLst>
          <pc:docMk/>
          <pc:sldMk cId="1492085677" sldId="2013"/>
        </pc:sldMkLst>
        <pc:spChg chg="add mod">
          <ac:chgData name="uyorb uyorb" userId="c3de74cd-d806-4513-811d-71fa9fba18aa" providerId="ADAL" clId="{9596BE6A-7B38-448F-8388-EA552435A97C}" dt="2023-07-15T10:25:56.310" v="1101"/>
          <ac:spMkLst>
            <pc:docMk/>
            <pc:sldMk cId="1492085677" sldId="2013"/>
            <ac:spMk id="2" creationId="{B76D447A-75C9-CA24-8857-04E8A9A9759C}"/>
          </ac:spMkLst>
        </pc:spChg>
        <pc:spChg chg="add mod">
          <ac:chgData name="uyorb uyorb" userId="c3de74cd-d806-4513-811d-71fa9fba18aa" providerId="ADAL" clId="{9596BE6A-7B38-448F-8388-EA552435A97C}" dt="2023-07-17T14:10:56.235" v="3907"/>
          <ac:spMkLst>
            <pc:docMk/>
            <pc:sldMk cId="1492085677" sldId="2013"/>
            <ac:spMk id="2" creationId="{FB8681C2-BF59-1AF9-07A7-C8FA74FA045A}"/>
          </ac:spMkLst>
        </pc:spChg>
        <pc:spChg chg="add del mod">
          <ac:chgData name="uyorb uyorb" userId="c3de74cd-d806-4513-811d-71fa9fba18aa" providerId="ADAL" clId="{9596BE6A-7B38-448F-8388-EA552435A97C}" dt="2023-07-18T14:17:13.936" v="7841" actId="478"/>
          <ac:spMkLst>
            <pc:docMk/>
            <pc:sldMk cId="1492085677" sldId="2013"/>
            <ac:spMk id="5" creationId="{6391461B-59EB-B57E-61D0-9B0BB6AA86C2}"/>
          </ac:spMkLst>
        </pc:spChg>
        <pc:spChg chg="mod">
          <ac:chgData name="uyorb uyorb" userId="c3de74cd-d806-4513-811d-71fa9fba18aa" providerId="ADAL" clId="{9596BE6A-7B38-448F-8388-EA552435A97C}" dt="2023-07-18T11:40:36.598" v="7214" actId="5793"/>
          <ac:spMkLst>
            <pc:docMk/>
            <pc:sldMk cId="1492085677" sldId="2013"/>
            <ac:spMk id="6" creationId="{B7B4BAEA-91E0-97EA-87CA-5DCF8736CBBC}"/>
          </ac:spMkLst>
        </pc:spChg>
        <pc:spChg chg="mod">
          <ac:chgData name="uyorb uyorb" userId="c3de74cd-d806-4513-811d-71fa9fba18aa" providerId="ADAL" clId="{9596BE6A-7B38-448F-8388-EA552435A97C}" dt="2023-07-18T20:34:07.148" v="8075" actId="20577"/>
          <ac:spMkLst>
            <pc:docMk/>
            <pc:sldMk cId="1492085677" sldId="2013"/>
            <ac:spMk id="10" creationId="{4E8C5BF5-9931-F192-4F7F-990A1130BBAB}"/>
          </ac:spMkLst>
        </pc:spChg>
        <pc:spChg chg="add mod">
          <ac:chgData name="uyorb uyorb" userId="c3de74cd-d806-4513-811d-71fa9fba18aa" providerId="ADAL" clId="{9596BE6A-7B38-448F-8388-EA552435A97C}" dt="2023-07-17T15:44:01.312" v="4075" actId="1076"/>
          <ac:spMkLst>
            <pc:docMk/>
            <pc:sldMk cId="1492085677" sldId="2013"/>
            <ac:spMk id="11" creationId="{EF81DFFC-0EB6-1789-A855-DD4913FC132E}"/>
          </ac:spMkLst>
        </pc:spChg>
        <pc:spChg chg="add mod">
          <ac:chgData name="uyorb uyorb" userId="c3de74cd-d806-4513-811d-71fa9fba18aa" providerId="ADAL" clId="{9596BE6A-7B38-448F-8388-EA552435A97C}" dt="2023-07-17T14:32:31.908" v="4061" actId="12789"/>
          <ac:spMkLst>
            <pc:docMk/>
            <pc:sldMk cId="1492085677" sldId="2013"/>
            <ac:spMk id="13" creationId="{838831E2-0051-AF40-3FCE-8C054AE197BB}"/>
          </ac:spMkLst>
        </pc:spChg>
        <pc:spChg chg="add mod">
          <ac:chgData name="uyorb uyorb" userId="c3de74cd-d806-4513-811d-71fa9fba18aa" providerId="ADAL" clId="{9596BE6A-7B38-448F-8388-EA552435A97C}" dt="2023-07-17T14:32:38.057" v="4065" actId="20577"/>
          <ac:spMkLst>
            <pc:docMk/>
            <pc:sldMk cId="1492085677" sldId="2013"/>
            <ac:spMk id="14" creationId="{FA6E2B3E-812B-4F83-7421-4B781F28291A}"/>
          </ac:spMkLst>
        </pc:spChg>
        <pc:spChg chg="mod">
          <ac:chgData name="uyorb uyorb" userId="c3de74cd-d806-4513-811d-71fa9fba18aa" providerId="ADAL" clId="{9596BE6A-7B38-448F-8388-EA552435A97C}" dt="2023-07-18T11:46:08.236" v="7316" actId="6549"/>
          <ac:spMkLst>
            <pc:docMk/>
            <pc:sldMk cId="1492085677" sldId="2013"/>
            <ac:spMk id="15" creationId="{4C22D460-CF61-CCAC-959E-96A5C7B4B4BF}"/>
          </ac:spMkLst>
        </pc:spChg>
        <pc:spChg chg="mod">
          <ac:chgData name="uyorb uyorb" userId="c3de74cd-d806-4513-811d-71fa9fba18aa" providerId="ADAL" clId="{9596BE6A-7B38-448F-8388-EA552435A97C}" dt="2023-07-18T20:35:45.029" v="8128" actId="164"/>
          <ac:spMkLst>
            <pc:docMk/>
            <pc:sldMk cId="1492085677" sldId="2013"/>
            <ac:spMk id="16" creationId="{7BD0C8BE-3908-B0D9-CD2D-391FB835886B}"/>
          </ac:spMkLst>
        </pc:spChg>
        <pc:spChg chg="del">
          <ac:chgData name="uyorb uyorb" userId="c3de74cd-d806-4513-811d-71fa9fba18aa" providerId="ADAL" clId="{9596BE6A-7B38-448F-8388-EA552435A97C}" dt="2023-07-15T10:25:56" v="1100" actId="478"/>
          <ac:spMkLst>
            <pc:docMk/>
            <pc:sldMk cId="1492085677" sldId="2013"/>
            <ac:spMk id="16" creationId="{D2EAE916-2A24-4DEC-DFB6-AEDCCF6EF90C}"/>
          </ac:spMkLst>
        </pc:spChg>
        <pc:spChg chg="mod">
          <ac:chgData name="uyorb uyorb" userId="c3de74cd-d806-4513-811d-71fa9fba18aa" providerId="ADAL" clId="{9596BE6A-7B38-448F-8388-EA552435A97C}" dt="2023-07-15T10:16:24.119" v="775"/>
          <ac:spMkLst>
            <pc:docMk/>
            <pc:sldMk cId="1492085677" sldId="2013"/>
            <ac:spMk id="18" creationId="{0BAC952C-D53A-5D5E-8D88-F2E85900600D}"/>
          </ac:spMkLst>
        </pc:spChg>
        <pc:spChg chg="del">
          <ac:chgData name="uyorb uyorb" userId="c3de74cd-d806-4513-811d-71fa9fba18aa" providerId="ADAL" clId="{9596BE6A-7B38-448F-8388-EA552435A97C}" dt="2023-07-17T14:11:00.976" v="3909" actId="478"/>
          <ac:spMkLst>
            <pc:docMk/>
            <pc:sldMk cId="1492085677" sldId="2013"/>
            <ac:spMk id="21" creationId="{6CEB9C47-5B43-C0DC-F218-B430DCED4B74}"/>
          </ac:spMkLst>
        </pc:spChg>
        <pc:spChg chg="mod">
          <ac:chgData name="uyorb uyorb" userId="c3de74cd-d806-4513-811d-71fa9fba18aa" providerId="ADAL" clId="{9596BE6A-7B38-448F-8388-EA552435A97C}" dt="2023-07-18T20:36:13.578" v="8147" actId="12788"/>
          <ac:spMkLst>
            <pc:docMk/>
            <pc:sldMk cId="1492085677" sldId="2013"/>
            <ac:spMk id="21" creationId="{77176EEA-CB9A-3152-1F65-D9138BED1E8A}"/>
          </ac:spMkLst>
        </pc:spChg>
        <pc:spChg chg="mod">
          <ac:chgData name="uyorb uyorb" userId="c3de74cd-d806-4513-811d-71fa9fba18aa" providerId="ADAL" clId="{9596BE6A-7B38-448F-8388-EA552435A97C}" dt="2023-07-18T11:52:48.864" v="7486" actId="20577"/>
          <ac:spMkLst>
            <pc:docMk/>
            <pc:sldMk cId="1492085677" sldId="2013"/>
            <ac:spMk id="24" creationId="{20BE4969-ED1F-BDA8-1123-5A7064BABAE0}"/>
          </ac:spMkLst>
        </pc:spChg>
        <pc:spChg chg="mod">
          <ac:chgData name="uyorb uyorb" userId="c3de74cd-d806-4513-811d-71fa9fba18aa" providerId="ADAL" clId="{9596BE6A-7B38-448F-8388-EA552435A97C}" dt="2023-07-18T20:36:07.382" v="8146" actId="12789"/>
          <ac:spMkLst>
            <pc:docMk/>
            <pc:sldMk cId="1492085677" sldId="2013"/>
            <ac:spMk id="27" creationId="{EB5D9B9F-09E0-90BF-D589-071B0A326750}"/>
          </ac:spMkLst>
        </pc:spChg>
        <pc:spChg chg="mod">
          <ac:chgData name="uyorb uyorb" userId="c3de74cd-d806-4513-811d-71fa9fba18aa" providerId="ADAL" clId="{9596BE6A-7B38-448F-8388-EA552435A97C}" dt="2023-07-18T14:18:11.121" v="7853"/>
          <ac:spMkLst>
            <pc:docMk/>
            <pc:sldMk cId="1492085677" sldId="2013"/>
            <ac:spMk id="30" creationId="{55268ED4-6EAA-E6CA-63A8-2F2324E2BE38}"/>
          </ac:spMkLst>
        </pc:spChg>
        <pc:spChg chg="mod">
          <ac:chgData name="uyorb uyorb" userId="c3de74cd-d806-4513-811d-71fa9fba18aa" providerId="ADAL" clId="{9596BE6A-7B38-448F-8388-EA552435A97C}" dt="2023-07-18T14:18:11.121" v="7853"/>
          <ac:spMkLst>
            <pc:docMk/>
            <pc:sldMk cId="1492085677" sldId="2013"/>
            <ac:spMk id="31" creationId="{B61955A4-D19A-FF34-9FD0-7DBD057BEB75}"/>
          </ac:spMkLst>
        </pc:spChg>
        <pc:spChg chg="mod">
          <ac:chgData name="uyorb uyorb" userId="c3de74cd-d806-4513-811d-71fa9fba18aa" providerId="ADAL" clId="{9596BE6A-7B38-448F-8388-EA552435A97C}" dt="2023-07-18T14:18:11.121" v="7853"/>
          <ac:spMkLst>
            <pc:docMk/>
            <pc:sldMk cId="1492085677" sldId="2013"/>
            <ac:spMk id="32" creationId="{C28A9C4C-159C-1B5D-CFE5-146B239E9581}"/>
          </ac:spMkLst>
        </pc:spChg>
        <pc:spChg chg="add mod ord">
          <ac:chgData name="uyorb uyorb" userId="c3de74cd-d806-4513-811d-71fa9fba18aa" providerId="ADAL" clId="{9596BE6A-7B38-448F-8388-EA552435A97C}" dt="2023-07-18T20:38:23.670" v="8201" actId="164"/>
          <ac:spMkLst>
            <pc:docMk/>
            <pc:sldMk cId="1492085677" sldId="2013"/>
            <ac:spMk id="33" creationId="{AAF50639-9398-91E4-5875-56CEDABF3623}"/>
          </ac:spMkLst>
        </pc:spChg>
        <pc:grpChg chg="add mod">
          <ac:chgData name="uyorb uyorb" userId="c3de74cd-d806-4513-811d-71fa9fba18aa" providerId="ADAL" clId="{9596BE6A-7B38-448F-8388-EA552435A97C}" dt="2023-07-18T14:18:15.822" v="7855" actId="554"/>
          <ac:grpSpMkLst>
            <pc:docMk/>
            <pc:sldMk cId="1492085677" sldId="2013"/>
            <ac:grpSpMk id="18" creationId="{2913793C-9360-F5A4-C332-FEB418D6E337}"/>
          </ac:grpSpMkLst>
        </pc:grpChg>
        <pc:grpChg chg="mod">
          <ac:chgData name="uyorb uyorb" userId="c3de74cd-d806-4513-811d-71fa9fba18aa" providerId="ADAL" clId="{9596BE6A-7B38-448F-8388-EA552435A97C}" dt="2023-07-18T11:51:48.979" v="7467" actId="164"/>
          <ac:grpSpMkLst>
            <pc:docMk/>
            <pc:sldMk cId="1492085677" sldId="2013"/>
            <ac:grpSpMk id="20" creationId="{DEB72656-627F-DE6B-19ED-96CD91057DA5}"/>
          </ac:grpSpMkLst>
        </pc:grpChg>
        <pc:grpChg chg="add del mod">
          <ac:chgData name="uyorb uyorb" userId="c3de74cd-d806-4513-811d-71fa9fba18aa" providerId="ADAL" clId="{9596BE6A-7B38-448F-8388-EA552435A97C}" dt="2023-07-18T14:18:19.312" v="7856" actId="478"/>
          <ac:grpSpMkLst>
            <pc:docMk/>
            <pc:sldMk cId="1492085677" sldId="2013"/>
            <ac:grpSpMk id="28" creationId="{76750F57-ED1A-1FBE-E523-BDF832A803F6}"/>
          </ac:grpSpMkLst>
        </pc:grpChg>
        <pc:grpChg chg="mod">
          <ac:chgData name="uyorb uyorb" userId="c3de74cd-d806-4513-811d-71fa9fba18aa" providerId="ADAL" clId="{9596BE6A-7B38-448F-8388-EA552435A97C}" dt="2023-07-18T14:18:11.121" v="7853"/>
          <ac:grpSpMkLst>
            <pc:docMk/>
            <pc:sldMk cId="1492085677" sldId="2013"/>
            <ac:grpSpMk id="29" creationId="{38574C21-72E2-9145-2608-DA51AA8DDDB5}"/>
          </ac:grpSpMkLst>
        </pc:grpChg>
        <pc:grpChg chg="add mod">
          <ac:chgData name="uyorb uyorb" userId="c3de74cd-d806-4513-811d-71fa9fba18aa" providerId="ADAL" clId="{9596BE6A-7B38-448F-8388-EA552435A97C}" dt="2023-07-18T20:38:23.670" v="8201" actId="164"/>
          <ac:grpSpMkLst>
            <pc:docMk/>
            <pc:sldMk cId="1492085677" sldId="2013"/>
            <ac:grpSpMk id="34" creationId="{31276470-6061-2885-674E-1AF921C4324F}"/>
          </ac:grpSpMkLst>
        </pc:grpChg>
        <pc:grpChg chg="add mod">
          <ac:chgData name="uyorb uyorb" userId="c3de74cd-d806-4513-811d-71fa9fba18aa" providerId="ADAL" clId="{9596BE6A-7B38-448F-8388-EA552435A97C}" dt="2023-07-18T20:38:25.210" v="8202" actId="1076"/>
          <ac:grpSpMkLst>
            <pc:docMk/>
            <pc:sldMk cId="1492085677" sldId="2013"/>
            <ac:grpSpMk id="35" creationId="{A346EFD6-AD9A-ECD7-279A-A1B7D8F951E3}"/>
          </ac:grpSpMkLst>
        </pc:grpChg>
        <pc:picChg chg="mod">
          <ac:chgData name="uyorb uyorb" userId="c3de74cd-d806-4513-811d-71fa9fba18aa" providerId="ADAL" clId="{9596BE6A-7B38-448F-8388-EA552435A97C}" dt="2023-07-17T14:32:31.908" v="4061" actId="12789"/>
          <ac:picMkLst>
            <pc:docMk/>
            <pc:sldMk cId="1492085677" sldId="2013"/>
            <ac:picMk id="12" creationId="{D1A0EEF9-0EEF-4F8E-E4CF-87E9ED51BDB0}"/>
          </ac:picMkLst>
        </pc:picChg>
        <pc:picChg chg="mod">
          <ac:chgData name="uyorb uyorb" userId="c3de74cd-d806-4513-811d-71fa9fba18aa" providerId="ADAL" clId="{9596BE6A-7B38-448F-8388-EA552435A97C}" dt="2023-07-18T20:36:13.578" v="8147" actId="12788"/>
          <ac:picMkLst>
            <pc:docMk/>
            <pc:sldMk cId="1492085677" sldId="2013"/>
            <ac:picMk id="26" creationId="{8B55BF0E-13F2-0A0B-B555-ADDE0A459A90}"/>
          </ac:picMkLst>
        </pc:picChg>
      </pc:sldChg>
      <pc:sldChg chg="del">
        <pc:chgData name="uyorb uyorb" userId="c3de74cd-d806-4513-811d-71fa9fba18aa" providerId="ADAL" clId="{9596BE6A-7B38-448F-8388-EA552435A97C}" dt="2023-07-15T10:06:09.072" v="331" actId="47"/>
        <pc:sldMkLst>
          <pc:docMk/>
          <pc:sldMk cId="704701096" sldId="2015"/>
        </pc:sldMkLst>
      </pc:sldChg>
      <pc:sldChg chg="addSp delSp modSp mod">
        <pc:chgData name="uyorb uyorb" userId="c3de74cd-d806-4513-811d-71fa9fba18aa" providerId="ADAL" clId="{9596BE6A-7B38-448F-8388-EA552435A97C}" dt="2023-07-15T10:27:08.009" v="1129" actId="20577"/>
        <pc:sldMkLst>
          <pc:docMk/>
          <pc:sldMk cId="2513641420" sldId="2016"/>
        </pc:sldMkLst>
        <pc:spChg chg="add mod">
          <ac:chgData name="uyorb uyorb" userId="c3de74cd-d806-4513-811d-71fa9fba18aa" providerId="ADAL" clId="{9596BE6A-7B38-448F-8388-EA552435A97C}" dt="2023-07-15T10:26:00.053" v="1103"/>
          <ac:spMkLst>
            <pc:docMk/>
            <pc:sldMk cId="2513641420" sldId="2016"/>
            <ac:spMk id="2" creationId="{B9168579-DB44-D075-94E2-B2C92DCD8145}"/>
          </ac:spMkLst>
        </pc:spChg>
        <pc:spChg chg="add mod">
          <ac:chgData name="uyorb uyorb" userId="c3de74cd-d806-4513-811d-71fa9fba18aa" providerId="ADAL" clId="{9596BE6A-7B38-448F-8388-EA552435A97C}" dt="2023-07-15T10:26:30.244" v="1106" actId="1076"/>
          <ac:spMkLst>
            <pc:docMk/>
            <pc:sldMk cId="2513641420" sldId="2016"/>
            <ac:spMk id="5" creationId="{27C39CB9-6F11-8A7F-654E-19EC08F28F90}"/>
          </ac:spMkLst>
        </pc:spChg>
        <pc:spChg chg="mod">
          <ac:chgData name="uyorb uyorb" userId="c3de74cd-d806-4513-811d-71fa9fba18aa" providerId="ADAL" clId="{9596BE6A-7B38-448F-8388-EA552435A97C}" dt="2023-07-15T10:17:13.881" v="857" actId="20577"/>
          <ac:spMkLst>
            <pc:docMk/>
            <pc:sldMk cId="2513641420" sldId="2016"/>
            <ac:spMk id="12" creationId="{1A57E9FF-F2BC-3DE7-2C8A-0D7D813BFB36}"/>
          </ac:spMkLst>
        </pc:spChg>
        <pc:spChg chg="mod">
          <ac:chgData name="uyorb uyorb" userId="c3de74cd-d806-4513-811d-71fa9fba18aa" providerId="ADAL" clId="{9596BE6A-7B38-448F-8388-EA552435A97C}" dt="2023-07-15T10:16:27.178" v="776"/>
          <ac:spMkLst>
            <pc:docMk/>
            <pc:sldMk cId="2513641420" sldId="2016"/>
            <ac:spMk id="15" creationId="{297AAE89-3617-5478-D843-E24F3AD99A93}"/>
          </ac:spMkLst>
        </pc:spChg>
        <pc:spChg chg="del">
          <ac:chgData name="uyorb uyorb" userId="c3de74cd-d806-4513-811d-71fa9fba18aa" providerId="ADAL" clId="{9596BE6A-7B38-448F-8388-EA552435A97C}" dt="2023-07-15T10:25:59.718" v="1102" actId="478"/>
          <ac:spMkLst>
            <pc:docMk/>
            <pc:sldMk cId="2513641420" sldId="2016"/>
            <ac:spMk id="16" creationId="{D2EAE916-2A24-4DEC-DFB6-AEDCCF6EF90C}"/>
          </ac:spMkLst>
        </pc:spChg>
        <pc:spChg chg="mod">
          <ac:chgData name="uyorb uyorb" userId="c3de74cd-d806-4513-811d-71fa9fba18aa" providerId="ADAL" clId="{9596BE6A-7B38-448F-8388-EA552435A97C}" dt="2023-07-15T10:16:29.773" v="777"/>
          <ac:spMkLst>
            <pc:docMk/>
            <pc:sldMk cId="2513641420" sldId="2016"/>
            <ac:spMk id="18" creationId="{693296AE-79BB-FCDB-1EE7-39231E81D5C2}"/>
          </ac:spMkLst>
        </pc:spChg>
        <pc:spChg chg="mod">
          <ac:chgData name="uyorb uyorb" userId="c3de74cd-d806-4513-811d-71fa9fba18aa" providerId="ADAL" clId="{9596BE6A-7B38-448F-8388-EA552435A97C}" dt="2023-07-15T10:27:08.009" v="1129" actId="20577"/>
          <ac:spMkLst>
            <pc:docMk/>
            <pc:sldMk cId="2513641420" sldId="2016"/>
            <ac:spMk id="24" creationId="{0420897B-E8FA-2B38-BA32-DCB0A7C5017C}"/>
          </ac:spMkLst>
        </pc:spChg>
      </pc:sldChg>
      <pc:sldChg chg="delSp del mod">
        <pc:chgData name="uyorb uyorb" userId="c3de74cd-d806-4513-811d-71fa9fba18aa" providerId="ADAL" clId="{9596BE6A-7B38-448F-8388-EA552435A97C}" dt="2023-07-15T10:06:05.286" v="330" actId="47"/>
        <pc:sldMkLst>
          <pc:docMk/>
          <pc:sldMk cId="1659538910" sldId="2017"/>
        </pc:sldMkLst>
        <pc:spChg chg="del">
          <ac:chgData name="uyorb uyorb" userId="c3de74cd-d806-4513-811d-71fa9fba18aa" providerId="ADAL" clId="{9596BE6A-7B38-448F-8388-EA552435A97C}" dt="2023-07-15T10:06:01.501" v="328" actId="21"/>
          <ac:spMkLst>
            <pc:docMk/>
            <pc:sldMk cId="1659538910" sldId="2017"/>
            <ac:spMk id="2" creationId="{8D0EF571-6DF1-C04B-D62F-836CA6CBEF96}"/>
          </ac:spMkLst>
        </pc:spChg>
        <pc:spChg chg="del">
          <ac:chgData name="uyorb uyorb" userId="c3de74cd-d806-4513-811d-71fa9fba18aa" providerId="ADAL" clId="{9596BE6A-7B38-448F-8388-EA552435A97C}" dt="2023-07-15T10:06:01.501" v="328" actId="21"/>
          <ac:spMkLst>
            <pc:docMk/>
            <pc:sldMk cId="1659538910" sldId="2017"/>
            <ac:spMk id="7" creationId="{A4A5AC44-7440-C54C-588F-F8871A3CECDD}"/>
          </ac:spMkLst>
        </pc:spChg>
        <pc:spChg chg="del">
          <ac:chgData name="uyorb uyorb" userId="c3de74cd-d806-4513-811d-71fa9fba18aa" providerId="ADAL" clId="{9596BE6A-7B38-448F-8388-EA552435A97C}" dt="2023-07-15T10:06:01.501" v="328" actId="21"/>
          <ac:spMkLst>
            <pc:docMk/>
            <pc:sldMk cId="1659538910" sldId="2017"/>
            <ac:spMk id="8" creationId="{F1E5803E-3B8D-92C5-EFB8-0B57EA62D5EF}"/>
          </ac:spMkLst>
        </pc:spChg>
        <pc:spChg chg="del">
          <ac:chgData name="uyorb uyorb" userId="c3de74cd-d806-4513-811d-71fa9fba18aa" providerId="ADAL" clId="{9596BE6A-7B38-448F-8388-EA552435A97C}" dt="2023-07-15T10:06:01.501" v="328" actId="21"/>
          <ac:spMkLst>
            <pc:docMk/>
            <pc:sldMk cId="1659538910" sldId="2017"/>
            <ac:spMk id="9" creationId="{D1F0A2E8-4C01-1C18-ED5F-C047CF27C6B4}"/>
          </ac:spMkLst>
        </pc:spChg>
      </pc:sldChg>
      <pc:sldChg chg="addSp delSp del mod modShow">
        <pc:chgData name="uyorb uyorb" userId="c3de74cd-d806-4513-811d-71fa9fba18aa" providerId="ADAL" clId="{9596BE6A-7B38-448F-8388-EA552435A97C}" dt="2023-07-16T11:09:00.219" v="3077" actId="47"/>
        <pc:sldMkLst>
          <pc:docMk/>
          <pc:sldMk cId="4132868233" sldId="2018"/>
        </pc:sldMkLst>
        <pc:spChg chg="add del">
          <ac:chgData name="uyorb uyorb" userId="c3de74cd-d806-4513-811d-71fa9fba18aa" providerId="ADAL" clId="{9596BE6A-7B38-448F-8388-EA552435A97C}" dt="2023-07-15T10:18:48.388" v="1079" actId="478"/>
          <ac:spMkLst>
            <pc:docMk/>
            <pc:sldMk cId="4132868233" sldId="2018"/>
            <ac:spMk id="30" creationId="{76923A18-F7F4-B108-EC6B-C1CDC4939BAF}"/>
          </ac:spMkLst>
        </pc:spChg>
      </pc:sldChg>
      <pc:sldChg chg="mod ord modShow">
        <pc:chgData name="uyorb uyorb" userId="c3de74cd-d806-4513-811d-71fa9fba18aa" providerId="ADAL" clId="{9596BE6A-7B38-448F-8388-EA552435A97C}" dt="2023-07-17T14:22:45.661" v="3944"/>
        <pc:sldMkLst>
          <pc:docMk/>
          <pc:sldMk cId="3439897954" sldId="2021"/>
        </pc:sldMkLst>
      </pc:sldChg>
      <pc:sldChg chg="addSp delSp mod">
        <pc:chgData name="uyorb uyorb" userId="c3de74cd-d806-4513-811d-71fa9fba18aa" providerId="ADAL" clId="{9596BE6A-7B38-448F-8388-EA552435A97C}" dt="2023-07-15T10:18:43.674" v="1078" actId="22"/>
        <pc:sldMkLst>
          <pc:docMk/>
          <pc:sldMk cId="777902242" sldId="2023"/>
        </pc:sldMkLst>
        <pc:spChg chg="add del">
          <ac:chgData name="uyorb uyorb" userId="c3de74cd-d806-4513-811d-71fa9fba18aa" providerId="ADAL" clId="{9596BE6A-7B38-448F-8388-EA552435A97C}" dt="2023-07-15T10:18:43.674" v="1078" actId="22"/>
          <ac:spMkLst>
            <pc:docMk/>
            <pc:sldMk cId="777902242" sldId="2023"/>
            <ac:spMk id="7" creationId="{5D8F2701-AFD4-F4A6-34CB-745543DE1604}"/>
          </ac:spMkLst>
        </pc:spChg>
      </pc:sldChg>
      <pc:sldChg chg="ord">
        <pc:chgData name="uyorb uyorb" userId="c3de74cd-d806-4513-811d-71fa9fba18aa" providerId="ADAL" clId="{9596BE6A-7B38-448F-8388-EA552435A97C}" dt="2023-07-17T14:22:45.661" v="3944"/>
        <pc:sldMkLst>
          <pc:docMk/>
          <pc:sldMk cId="2643080067" sldId="2025"/>
        </pc:sldMkLst>
      </pc:sldChg>
      <pc:sldChg chg="delSp del mod">
        <pc:chgData name="uyorb uyorb" userId="c3de74cd-d806-4513-811d-71fa9fba18aa" providerId="ADAL" clId="{9596BE6A-7B38-448F-8388-EA552435A97C}" dt="2023-07-15T10:34:22.593" v="1158" actId="47"/>
        <pc:sldMkLst>
          <pc:docMk/>
          <pc:sldMk cId="1618131627" sldId="2026"/>
        </pc:sldMkLst>
        <pc:spChg chg="del">
          <ac:chgData name="uyorb uyorb" userId="c3de74cd-d806-4513-811d-71fa9fba18aa" providerId="ADAL" clId="{9596BE6A-7B38-448F-8388-EA552435A97C}" dt="2023-07-15T10:33:49.723" v="1154" actId="21"/>
          <ac:spMkLst>
            <pc:docMk/>
            <pc:sldMk cId="1618131627" sldId="2026"/>
            <ac:spMk id="10" creationId="{4D7D2EA6-2778-1A8C-5239-62100C1AF06F}"/>
          </ac:spMkLst>
        </pc:spChg>
        <pc:spChg chg="del">
          <ac:chgData name="uyorb uyorb" userId="c3de74cd-d806-4513-811d-71fa9fba18aa" providerId="ADAL" clId="{9596BE6A-7B38-448F-8388-EA552435A97C}" dt="2023-07-15T10:33:49.723" v="1154" actId="21"/>
          <ac:spMkLst>
            <pc:docMk/>
            <pc:sldMk cId="1618131627" sldId="2026"/>
            <ac:spMk id="11" creationId="{91660F7F-C5CF-0D7A-666D-B46A2FBCF801}"/>
          </ac:spMkLst>
        </pc:spChg>
      </pc:sldChg>
      <pc:sldChg chg="addSp modSp del mod modShow">
        <pc:chgData name="uyorb uyorb" userId="c3de74cd-d806-4513-811d-71fa9fba18aa" providerId="ADAL" clId="{9596BE6A-7B38-448F-8388-EA552435A97C}" dt="2023-07-15T10:05:15.413" v="326" actId="47"/>
        <pc:sldMkLst>
          <pc:docMk/>
          <pc:sldMk cId="3235781161" sldId="2027"/>
        </pc:sldMkLst>
        <pc:spChg chg="mod">
          <ac:chgData name="uyorb uyorb" userId="c3de74cd-d806-4513-811d-71fa9fba18aa" providerId="ADAL" clId="{9596BE6A-7B38-448F-8388-EA552435A97C}" dt="2023-07-15T09:50:21.144" v="55" actId="552"/>
          <ac:spMkLst>
            <pc:docMk/>
            <pc:sldMk cId="3235781161" sldId="2027"/>
            <ac:spMk id="2" creationId="{D414EB19-F62B-09D3-493D-7F43B98E2762}"/>
          </ac:spMkLst>
        </pc:spChg>
        <pc:spChg chg="add mod">
          <ac:chgData name="uyorb uyorb" userId="c3de74cd-d806-4513-811d-71fa9fba18aa" providerId="ADAL" clId="{9596BE6A-7B38-448F-8388-EA552435A97C}" dt="2023-07-15T09:50:56.710" v="171" actId="14100"/>
          <ac:spMkLst>
            <pc:docMk/>
            <pc:sldMk cId="3235781161" sldId="2027"/>
            <ac:spMk id="6" creationId="{E7624395-74CE-CD1B-739F-95DC47929A97}"/>
          </ac:spMkLst>
        </pc:spChg>
      </pc:sldChg>
      <pc:sldChg chg="addSp delSp modSp mod modShow modNotesTx">
        <pc:chgData name="uyorb uyorb" userId="c3de74cd-d806-4513-811d-71fa9fba18aa" providerId="ADAL" clId="{9596BE6A-7B38-448F-8388-EA552435A97C}" dt="2023-07-18T14:44:13.212" v="7953" actId="113"/>
        <pc:sldMkLst>
          <pc:docMk/>
          <pc:sldMk cId="1579806200" sldId="2029"/>
        </pc:sldMkLst>
        <pc:spChg chg="add del mod">
          <ac:chgData name="uyorb uyorb" userId="c3de74cd-d806-4513-811d-71fa9fba18aa" providerId="ADAL" clId="{9596BE6A-7B38-448F-8388-EA552435A97C}" dt="2023-07-18T12:02:54.724" v="7780" actId="478"/>
          <ac:spMkLst>
            <pc:docMk/>
            <pc:sldMk cId="1579806200" sldId="2029"/>
            <ac:spMk id="2" creationId="{267F4615-F72C-3156-CEEA-A97135EEC790}"/>
          </ac:spMkLst>
        </pc:spChg>
        <pc:spChg chg="mod">
          <ac:chgData name="uyorb uyorb" userId="c3de74cd-d806-4513-811d-71fa9fba18aa" providerId="ADAL" clId="{9596BE6A-7B38-448F-8388-EA552435A97C}" dt="2023-07-16T11:07:19.218" v="3076" actId="20577"/>
          <ac:spMkLst>
            <pc:docMk/>
            <pc:sldMk cId="1579806200" sldId="2029"/>
            <ac:spMk id="5" creationId="{D90E788C-F2F9-CC7A-4F39-6FFC8F3A26D9}"/>
          </ac:spMkLst>
        </pc:spChg>
        <pc:spChg chg="add del mod">
          <ac:chgData name="uyorb uyorb" userId="c3de74cd-d806-4513-811d-71fa9fba18aa" providerId="ADAL" clId="{9596BE6A-7B38-448F-8388-EA552435A97C}" dt="2023-07-18T12:02:55.607" v="7781" actId="478"/>
          <ac:spMkLst>
            <pc:docMk/>
            <pc:sldMk cId="1579806200" sldId="2029"/>
            <ac:spMk id="6" creationId="{062D1BFC-1867-EE7A-B8F8-69BFE7F3CF59}"/>
          </ac:spMkLst>
        </pc:spChg>
        <pc:spChg chg="add del mod">
          <ac:chgData name="uyorb uyorb" userId="c3de74cd-d806-4513-811d-71fa9fba18aa" providerId="ADAL" clId="{9596BE6A-7B38-448F-8388-EA552435A97C}" dt="2023-07-18T12:02:53.893" v="7779" actId="478"/>
          <ac:spMkLst>
            <pc:docMk/>
            <pc:sldMk cId="1579806200" sldId="2029"/>
            <ac:spMk id="7" creationId="{A3A8D535-DA69-CD48-106B-A64837D304A6}"/>
          </ac:spMkLst>
        </pc:spChg>
        <pc:spChg chg="add del mod">
          <ac:chgData name="uyorb uyorb" userId="c3de74cd-d806-4513-811d-71fa9fba18aa" providerId="ADAL" clId="{9596BE6A-7B38-448F-8388-EA552435A97C}" dt="2023-07-15T10:06:20.267" v="333" actId="478"/>
          <ac:spMkLst>
            <pc:docMk/>
            <pc:sldMk cId="1579806200" sldId="2029"/>
            <ac:spMk id="8" creationId="{B19A96F1-8D15-4EEA-0FB3-799F4FADBE3E}"/>
          </ac:spMkLst>
        </pc:spChg>
        <pc:spChg chg="add mod">
          <ac:chgData name="uyorb uyorb" userId="c3de74cd-d806-4513-811d-71fa9fba18aa" providerId="ADAL" clId="{9596BE6A-7B38-448F-8388-EA552435A97C}" dt="2023-07-17T14:10:44.048" v="3898" actId="20577"/>
          <ac:spMkLst>
            <pc:docMk/>
            <pc:sldMk cId="1579806200" sldId="2029"/>
            <ac:spMk id="9" creationId="{A286B136-A295-0DE0-C90D-37FCA046F29B}"/>
          </ac:spMkLst>
        </pc:spChg>
        <pc:spChg chg="mod">
          <ac:chgData name="uyorb uyorb" userId="c3de74cd-d806-4513-811d-71fa9fba18aa" providerId="ADAL" clId="{9596BE6A-7B38-448F-8388-EA552435A97C}" dt="2023-07-18T09:24:13.846" v="6210" actId="20577"/>
          <ac:spMkLst>
            <pc:docMk/>
            <pc:sldMk cId="1579806200" sldId="2029"/>
            <ac:spMk id="20" creationId="{6EBA12F4-BE30-7DBF-CF19-66E1C3400ED3}"/>
          </ac:spMkLst>
        </pc:spChg>
        <pc:spChg chg="mod">
          <ac:chgData name="uyorb uyorb" userId="c3de74cd-d806-4513-811d-71fa9fba18aa" providerId="ADAL" clId="{9596BE6A-7B38-448F-8388-EA552435A97C}" dt="2023-07-18T09:24:26.948" v="6230" actId="20577"/>
          <ac:spMkLst>
            <pc:docMk/>
            <pc:sldMk cId="1579806200" sldId="2029"/>
            <ac:spMk id="22" creationId="{0207D7AB-A1FE-D167-A0A7-4E6F3E4F2835}"/>
          </ac:spMkLst>
        </pc:spChg>
        <pc:spChg chg="mod">
          <ac:chgData name="uyorb uyorb" userId="c3de74cd-d806-4513-811d-71fa9fba18aa" providerId="ADAL" clId="{9596BE6A-7B38-448F-8388-EA552435A97C}" dt="2023-07-17T08:21:56.194" v="3874" actId="20577"/>
          <ac:spMkLst>
            <pc:docMk/>
            <pc:sldMk cId="1579806200" sldId="2029"/>
            <ac:spMk id="23" creationId="{940B9C95-876F-7C1B-A2D9-7B1E6DDDC053}"/>
          </ac:spMkLst>
        </pc:spChg>
        <pc:spChg chg="add del">
          <ac:chgData name="uyorb uyorb" userId="c3de74cd-d806-4513-811d-71fa9fba18aa" providerId="ADAL" clId="{9596BE6A-7B38-448F-8388-EA552435A97C}" dt="2023-07-15T10:14:54.366" v="725" actId="478"/>
          <ac:spMkLst>
            <pc:docMk/>
            <pc:sldMk cId="1579806200" sldId="2029"/>
            <ac:spMk id="30" creationId="{76923A18-F7F4-B108-EC6B-C1CDC4939BAF}"/>
          </ac:spMkLst>
        </pc:spChg>
      </pc:sldChg>
      <pc:sldChg chg="addSp delSp modSp del mod modShow">
        <pc:chgData name="uyorb uyorb" userId="c3de74cd-d806-4513-811d-71fa9fba18aa" providerId="ADAL" clId="{9596BE6A-7B38-448F-8388-EA552435A97C}" dt="2023-07-16T10:58:26.470" v="2714" actId="47"/>
        <pc:sldMkLst>
          <pc:docMk/>
          <pc:sldMk cId="4064973308" sldId="2031"/>
        </pc:sldMkLst>
        <pc:spChg chg="del">
          <ac:chgData name="uyorb uyorb" userId="c3de74cd-d806-4513-811d-71fa9fba18aa" providerId="ADAL" clId="{9596BE6A-7B38-448F-8388-EA552435A97C}" dt="2023-07-15T10:26:25.264" v="1104" actId="21"/>
          <ac:spMkLst>
            <pc:docMk/>
            <pc:sldMk cId="4064973308" sldId="2031"/>
            <ac:spMk id="6" creationId="{FB6EF2C2-2176-2638-BB80-347D452FCC53}"/>
          </ac:spMkLst>
        </pc:spChg>
        <pc:spChg chg="mod">
          <ac:chgData name="uyorb uyorb" userId="c3de74cd-d806-4513-811d-71fa9fba18aa" providerId="ADAL" clId="{9596BE6A-7B38-448F-8388-EA552435A97C}" dt="2023-07-15T09:53:18.972" v="286" actId="12788"/>
          <ac:spMkLst>
            <pc:docMk/>
            <pc:sldMk cId="4064973308" sldId="2031"/>
            <ac:spMk id="7" creationId="{04B74298-9452-3A99-36E7-D821B02355AA}"/>
          </ac:spMkLst>
        </pc:spChg>
        <pc:spChg chg="add mod">
          <ac:chgData name="uyorb uyorb" userId="c3de74cd-d806-4513-811d-71fa9fba18aa" providerId="ADAL" clId="{9596BE6A-7B38-448F-8388-EA552435A97C}" dt="2023-07-15T09:55:43.038" v="303" actId="20577"/>
          <ac:spMkLst>
            <pc:docMk/>
            <pc:sldMk cId="4064973308" sldId="2031"/>
            <ac:spMk id="8" creationId="{09B0EB66-4CED-BDA8-EE56-9907495C0D27}"/>
          </ac:spMkLst>
        </pc:spChg>
        <pc:spChg chg="add mod">
          <ac:chgData name="uyorb uyorb" userId="c3de74cd-d806-4513-811d-71fa9fba18aa" providerId="ADAL" clId="{9596BE6A-7B38-448F-8388-EA552435A97C}" dt="2023-07-15T10:26:46.706" v="1110" actId="1076"/>
          <ac:spMkLst>
            <pc:docMk/>
            <pc:sldMk cId="4064973308" sldId="2031"/>
            <ac:spMk id="9" creationId="{F1B9554D-8A10-6B45-0909-ADF73698B316}"/>
          </ac:spMkLst>
        </pc:spChg>
      </pc:sldChg>
      <pc:sldChg chg="ord">
        <pc:chgData name="uyorb uyorb" userId="c3de74cd-d806-4513-811d-71fa9fba18aa" providerId="ADAL" clId="{9596BE6A-7B38-448F-8388-EA552435A97C}" dt="2023-07-17T14:22:45.661" v="3944"/>
        <pc:sldMkLst>
          <pc:docMk/>
          <pc:sldMk cId="89260250" sldId="2032"/>
        </pc:sldMkLst>
      </pc:sldChg>
      <pc:sldChg chg="del">
        <pc:chgData name="uyorb uyorb" userId="c3de74cd-d806-4513-811d-71fa9fba18aa" providerId="ADAL" clId="{9596BE6A-7B38-448F-8388-EA552435A97C}" dt="2023-07-16T10:35:06.577" v="2582" actId="47"/>
        <pc:sldMkLst>
          <pc:docMk/>
          <pc:sldMk cId="3348731996" sldId="2034"/>
        </pc:sldMkLst>
      </pc:sldChg>
      <pc:sldChg chg="addSp delSp modSp mod">
        <pc:chgData name="uyorb uyorb" userId="c3de74cd-d806-4513-811d-71fa9fba18aa" providerId="ADAL" clId="{9596BE6A-7B38-448F-8388-EA552435A97C}" dt="2023-07-17T14:21:42.760" v="3940"/>
        <pc:sldMkLst>
          <pc:docMk/>
          <pc:sldMk cId="1683649358" sldId="2036"/>
        </pc:sldMkLst>
        <pc:spChg chg="mod">
          <ac:chgData name="uyorb uyorb" userId="c3de74cd-d806-4513-811d-71fa9fba18aa" providerId="ADAL" clId="{9596BE6A-7B38-448F-8388-EA552435A97C}" dt="2023-07-17T14:21:41.210" v="3938" actId="1076"/>
          <ac:spMkLst>
            <pc:docMk/>
            <pc:sldMk cId="1683649358" sldId="2036"/>
            <ac:spMk id="8" creationId="{A9576C6F-54E0-391C-0877-D62D3181E1E6}"/>
          </ac:spMkLst>
        </pc:spChg>
        <pc:spChg chg="add mod">
          <ac:chgData name="uyorb uyorb" userId="c3de74cd-d806-4513-811d-71fa9fba18aa" providerId="ADAL" clId="{9596BE6A-7B38-448F-8388-EA552435A97C}" dt="2023-07-17T14:12:49.481" v="3929"/>
          <ac:spMkLst>
            <pc:docMk/>
            <pc:sldMk cId="1683649358" sldId="2036"/>
            <ac:spMk id="9" creationId="{1AA72F0A-757D-CF03-EED5-08429A3F2398}"/>
          </ac:spMkLst>
        </pc:spChg>
        <pc:spChg chg="mod">
          <ac:chgData name="uyorb uyorb" userId="c3de74cd-d806-4513-811d-71fa9fba18aa" providerId="ADAL" clId="{9596BE6A-7B38-448F-8388-EA552435A97C}" dt="2023-07-17T14:21:22.673" v="3933"/>
          <ac:spMkLst>
            <pc:docMk/>
            <pc:sldMk cId="1683649358" sldId="2036"/>
            <ac:spMk id="13" creationId="{6858028B-75AE-3FF8-47C7-36F26DA048BD}"/>
          </ac:spMkLst>
        </pc:spChg>
        <pc:spChg chg="mod">
          <ac:chgData name="uyorb uyorb" userId="c3de74cd-d806-4513-811d-71fa9fba18aa" providerId="ADAL" clId="{9596BE6A-7B38-448F-8388-EA552435A97C}" dt="2023-07-17T14:21:42.760" v="3940"/>
          <ac:spMkLst>
            <pc:docMk/>
            <pc:sldMk cId="1683649358" sldId="2036"/>
            <ac:spMk id="17" creationId="{5AC6A3B3-C167-B0F7-D08F-3EA83F896494}"/>
          </ac:spMkLst>
        </pc:spChg>
        <pc:grpChg chg="add del mod">
          <ac:chgData name="uyorb uyorb" userId="c3de74cd-d806-4513-811d-71fa9fba18aa" providerId="ADAL" clId="{9596BE6A-7B38-448F-8388-EA552435A97C}" dt="2023-07-17T14:21:42.439" v="3939" actId="478"/>
          <ac:grpSpMkLst>
            <pc:docMk/>
            <pc:sldMk cId="1683649358" sldId="2036"/>
            <ac:grpSpMk id="11" creationId="{31996362-FA49-2DFA-3E53-71E8CCD809C4}"/>
          </ac:grpSpMkLst>
        </pc:grpChg>
        <pc:grpChg chg="add mod">
          <ac:chgData name="uyorb uyorb" userId="c3de74cd-d806-4513-811d-71fa9fba18aa" providerId="ADAL" clId="{9596BE6A-7B38-448F-8388-EA552435A97C}" dt="2023-07-17T14:21:42.760" v="3940"/>
          <ac:grpSpMkLst>
            <pc:docMk/>
            <pc:sldMk cId="1683649358" sldId="2036"/>
            <ac:grpSpMk id="16" creationId="{78ADF560-9B0B-66FF-2DA1-0A9F46B31F69}"/>
          </ac:grpSpMkLst>
        </pc:grpChg>
        <pc:picChg chg="mod">
          <ac:chgData name="uyorb uyorb" userId="c3de74cd-d806-4513-811d-71fa9fba18aa" providerId="ADAL" clId="{9596BE6A-7B38-448F-8388-EA552435A97C}" dt="2023-07-17T14:21:22.673" v="3933"/>
          <ac:picMkLst>
            <pc:docMk/>
            <pc:sldMk cId="1683649358" sldId="2036"/>
            <ac:picMk id="15" creationId="{9613BCDB-2FE6-9B55-4E7D-403F28E496A0}"/>
          </ac:picMkLst>
        </pc:picChg>
        <pc:picChg chg="mod">
          <ac:chgData name="uyorb uyorb" userId="c3de74cd-d806-4513-811d-71fa9fba18aa" providerId="ADAL" clId="{9596BE6A-7B38-448F-8388-EA552435A97C}" dt="2023-07-17T14:21:42.760" v="3940"/>
          <ac:picMkLst>
            <pc:docMk/>
            <pc:sldMk cId="1683649358" sldId="2036"/>
            <ac:picMk id="18" creationId="{F9CF8913-7A6B-24A4-9E32-40C6D3B8380E}"/>
          </ac:picMkLst>
        </pc:picChg>
      </pc:sldChg>
      <pc:sldChg chg="addSp delSp modSp mod">
        <pc:chgData name="uyorb uyorb" userId="c3de74cd-d806-4513-811d-71fa9fba18aa" providerId="ADAL" clId="{9596BE6A-7B38-448F-8388-EA552435A97C}" dt="2023-07-18T08:32:18.501" v="4355" actId="20577"/>
        <pc:sldMkLst>
          <pc:docMk/>
          <pc:sldMk cId="955344806" sldId="2037"/>
        </pc:sldMkLst>
        <pc:spChg chg="add mod">
          <ac:chgData name="uyorb uyorb" userId="c3de74cd-d806-4513-811d-71fa9fba18aa" providerId="ADAL" clId="{9596BE6A-7B38-448F-8388-EA552435A97C}" dt="2023-07-18T08:27:37.772" v="4321" actId="1076"/>
          <ac:spMkLst>
            <pc:docMk/>
            <pc:sldMk cId="955344806" sldId="2037"/>
            <ac:spMk id="2" creationId="{7434C0FD-4AF6-2842-144E-4EEF356F9957}"/>
          </ac:spMkLst>
        </pc:spChg>
        <pc:spChg chg="del">
          <ac:chgData name="uyorb uyorb" userId="c3de74cd-d806-4513-811d-71fa9fba18aa" providerId="ADAL" clId="{9596BE6A-7B38-448F-8388-EA552435A97C}" dt="2023-07-18T08:26:14.043" v="4314" actId="478"/>
          <ac:spMkLst>
            <pc:docMk/>
            <pc:sldMk cId="955344806" sldId="2037"/>
            <ac:spMk id="3" creationId="{AD9065FB-27B2-8BA9-868E-53BF300AC098}"/>
          </ac:spMkLst>
        </pc:spChg>
        <pc:spChg chg="mod">
          <ac:chgData name="uyorb uyorb" userId="c3de74cd-d806-4513-811d-71fa9fba18aa" providerId="ADAL" clId="{9596BE6A-7B38-448F-8388-EA552435A97C}" dt="2023-07-17T14:21:16.902" v="3932"/>
          <ac:spMkLst>
            <pc:docMk/>
            <pc:sldMk cId="955344806" sldId="2037"/>
            <ac:spMk id="8" creationId="{86A3E8E0-9AA6-0939-4120-E20B2F801022}"/>
          </ac:spMkLst>
        </pc:spChg>
        <pc:spChg chg="add mod">
          <ac:chgData name="uyorb uyorb" userId="c3de74cd-d806-4513-811d-71fa9fba18aa" providerId="ADAL" clId="{9596BE6A-7B38-448F-8388-EA552435A97C}" dt="2023-07-17T14:22:32.541" v="3942" actId="1076"/>
          <ac:spMkLst>
            <pc:docMk/>
            <pc:sldMk cId="955344806" sldId="2037"/>
            <ac:spMk id="12" creationId="{5975CA33-986E-E689-55F6-F5C79A0D0440}"/>
          </ac:spMkLst>
        </pc:spChg>
        <pc:spChg chg="add del mod">
          <ac:chgData name="uyorb uyorb" userId="c3de74cd-d806-4513-811d-71fa9fba18aa" providerId="ADAL" clId="{9596BE6A-7B38-448F-8388-EA552435A97C}" dt="2023-07-17T14:23:15.733" v="3956" actId="21"/>
          <ac:spMkLst>
            <pc:docMk/>
            <pc:sldMk cId="955344806" sldId="2037"/>
            <ac:spMk id="13" creationId="{1776AAEA-3F89-1BCA-02AD-14EFB3C3C174}"/>
          </ac:spMkLst>
        </pc:spChg>
        <pc:spChg chg="add mod">
          <ac:chgData name="uyorb uyorb" userId="c3de74cd-d806-4513-811d-71fa9fba18aa" providerId="ADAL" clId="{9596BE6A-7B38-448F-8388-EA552435A97C}" dt="2023-07-18T08:27:30.748" v="4319" actId="1076"/>
          <ac:spMkLst>
            <pc:docMk/>
            <pc:sldMk cId="955344806" sldId="2037"/>
            <ac:spMk id="14" creationId="{EBAFDAAB-061C-4163-1DCD-D23729E771B0}"/>
          </ac:spMkLst>
        </pc:spChg>
        <pc:spChg chg="add mod">
          <ac:chgData name="uyorb uyorb" userId="c3de74cd-d806-4513-811d-71fa9fba18aa" providerId="ADAL" clId="{9596BE6A-7B38-448F-8388-EA552435A97C}" dt="2023-07-18T08:32:18.501" v="4355" actId="20577"/>
          <ac:spMkLst>
            <pc:docMk/>
            <pc:sldMk cId="955344806" sldId="2037"/>
            <ac:spMk id="26" creationId="{3F4FFAB3-F076-A48F-D850-2607CFE72B6C}"/>
          </ac:spMkLst>
        </pc:spChg>
        <pc:grpChg chg="add mod">
          <ac:chgData name="uyorb uyorb" userId="c3de74cd-d806-4513-811d-71fa9fba18aa" providerId="ADAL" clId="{9596BE6A-7B38-448F-8388-EA552435A97C}" dt="2023-07-17T14:21:16.902" v="3932"/>
          <ac:grpSpMkLst>
            <pc:docMk/>
            <pc:sldMk cId="955344806" sldId="2037"/>
            <ac:grpSpMk id="6" creationId="{567B8939-3726-7560-9ED5-AD9093A0C018}"/>
          </ac:grpSpMkLst>
        </pc:grpChg>
        <pc:picChg chg="mod">
          <ac:chgData name="uyorb uyorb" userId="c3de74cd-d806-4513-811d-71fa9fba18aa" providerId="ADAL" clId="{9596BE6A-7B38-448F-8388-EA552435A97C}" dt="2023-07-17T14:21:35.387" v="3934" actId="14826"/>
          <ac:picMkLst>
            <pc:docMk/>
            <pc:sldMk cId="955344806" sldId="2037"/>
            <ac:picMk id="11" creationId="{2C3D3DAD-1903-7C63-EB1E-8851ABB9FFBA}"/>
          </ac:picMkLst>
        </pc:picChg>
      </pc:sldChg>
      <pc:sldChg chg="ord">
        <pc:chgData name="uyorb uyorb" userId="c3de74cd-d806-4513-811d-71fa9fba18aa" providerId="ADAL" clId="{9596BE6A-7B38-448F-8388-EA552435A97C}" dt="2023-07-17T14:22:45.661" v="3944"/>
        <pc:sldMkLst>
          <pc:docMk/>
          <pc:sldMk cId="3650405711" sldId="2039"/>
        </pc:sldMkLst>
      </pc:sldChg>
      <pc:sldChg chg="addSp delSp modSp mod modNotesTx">
        <pc:chgData name="uyorb uyorb" userId="c3de74cd-d806-4513-811d-71fa9fba18aa" providerId="ADAL" clId="{9596BE6A-7B38-448F-8388-EA552435A97C}" dt="2023-07-18T20:34:49.979" v="8112" actId="20577"/>
        <pc:sldMkLst>
          <pc:docMk/>
          <pc:sldMk cId="2228468599" sldId="2040"/>
        </pc:sldMkLst>
        <pc:spChg chg="add mod">
          <ac:chgData name="uyorb uyorb" userId="c3de74cd-d806-4513-811d-71fa9fba18aa" providerId="ADAL" clId="{9596BE6A-7B38-448F-8388-EA552435A97C}" dt="2023-07-18T09:40:52.256" v="6497" actId="20577"/>
          <ac:spMkLst>
            <pc:docMk/>
            <pc:sldMk cId="2228468599" sldId="2040"/>
            <ac:spMk id="5" creationId="{C6C9E5F7-E1C3-B21C-E587-D1F6F523FC3D}"/>
          </ac:spMkLst>
        </pc:spChg>
        <pc:spChg chg="add mod">
          <ac:chgData name="uyorb uyorb" userId="c3de74cd-d806-4513-811d-71fa9fba18aa" providerId="ADAL" clId="{9596BE6A-7B38-448F-8388-EA552435A97C}" dt="2023-07-18T09:41:17.081" v="6514" actId="20577"/>
          <ac:spMkLst>
            <pc:docMk/>
            <pc:sldMk cId="2228468599" sldId="2040"/>
            <ac:spMk id="6" creationId="{75E17807-4818-9A6A-681A-8049841EC415}"/>
          </ac:spMkLst>
        </pc:spChg>
        <pc:spChg chg="mod">
          <ac:chgData name="uyorb uyorb" userId="c3de74cd-d806-4513-811d-71fa9fba18aa" providerId="ADAL" clId="{9596BE6A-7B38-448F-8388-EA552435A97C}" dt="2023-07-18T09:40:41.104" v="6490" actId="14100"/>
          <ac:spMkLst>
            <pc:docMk/>
            <pc:sldMk cId="2228468599" sldId="2040"/>
            <ac:spMk id="10" creationId="{DDF584B8-81FB-F0C4-31F8-47D6D020EAD5}"/>
          </ac:spMkLst>
        </pc:spChg>
        <pc:spChg chg="add mod">
          <ac:chgData name="uyorb uyorb" userId="c3de74cd-d806-4513-811d-71fa9fba18aa" providerId="ADAL" clId="{9596BE6A-7B38-448F-8388-EA552435A97C}" dt="2023-07-18T09:40:59.946" v="6502" actId="20577"/>
          <ac:spMkLst>
            <pc:docMk/>
            <pc:sldMk cId="2228468599" sldId="2040"/>
            <ac:spMk id="11" creationId="{56D9B6A1-1D3C-0B39-08A8-6BE56EA0DE93}"/>
          </ac:spMkLst>
        </pc:spChg>
        <pc:spChg chg="mod">
          <ac:chgData name="uyorb uyorb" userId="c3de74cd-d806-4513-811d-71fa9fba18aa" providerId="ADAL" clId="{9596BE6A-7B38-448F-8388-EA552435A97C}" dt="2023-07-18T20:34:49.979" v="8112" actId="20577"/>
          <ac:spMkLst>
            <pc:docMk/>
            <pc:sldMk cId="2228468599" sldId="2040"/>
            <ac:spMk id="12" creationId="{1A57E9FF-F2BC-3DE7-2C8A-0D7D813BFB36}"/>
          </ac:spMkLst>
        </pc:spChg>
        <pc:spChg chg="mod">
          <ac:chgData name="uyorb uyorb" userId="c3de74cd-d806-4513-811d-71fa9fba18aa" providerId="ADAL" clId="{9596BE6A-7B38-448F-8388-EA552435A97C}" dt="2023-07-18T09:40:41.104" v="6490" actId="14100"/>
          <ac:spMkLst>
            <pc:docMk/>
            <pc:sldMk cId="2228468599" sldId="2040"/>
            <ac:spMk id="13" creationId="{331A9D71-57D3-FF6D-4EDE-A42EA59E944D}"/>
          </ac:spMkLst>
        </pc:spChg>
        <pc:spChg chg="add mod">
          <ac:chgData name="uyorb uyorb" userId="c3de74cd-d806-4513-811d-71fa9fba18aa" providerId="ADAL" clId="{9596BE6A-7B38-448F-8388-EA552435A97C}" dt="2023-07-17T14:10:47.839" v="3899"/>
          <ac:spMkLst>
            <pc:docMk/>
            <pc:sldMk cId="2228468599" sldId="2040"/>
            <ac:spMk id="14" creationId="{01836772-C63A-0E9D-18BA-6639CD697533}"/>
          </ac:spMkLst>
        </pc:spChg>
        <pc:spChg chg="add del mod">
          <ac:chgData name="uyorb uyorb" userId="c3de74cd-d806-4513-811d-71fa9fba18aa" providerId="ADAL" clId="{9596BE6A-7B38-448F-8388-EA552435A97C}" dt="2023-07-18T09:36:08.850" v="6389" actId="478"/>
          <ac:spMkLst>
            <pc:docMk/>
            <pc:sldMk cId="2228468599" sldId="2040"/>
            <ac:spMk id="16" creationId="{09A1DCBE-7277-0EBB-ABEB-30BDA8728E58}"/>
          </ac:spMkLst>
        </pc:spChg>
        <pc:spChg chg="add del mod">
          <ac:chgData name="uyorb uyorb" userId="c3de74cd-d806-4513-811d-71fa9fba18aa" providerId="ADAL" clId="{9596BE6A-7B38-448F-8388-EA552435A97C}" dt="2023-07-17T14:33:09.912" v="4074" actId="478"/>
          <ac:spMkLst>
            <pc:docMk/>
            <pc:sldMk cId="2228468599" sldId="2040"/>
            <ac:spMk id="16" creationId="{DECE5DE6-7256-D75F-CB18-7CB576B29D64}"/>
          </ac:spMkLst>
        </pc:spChg>
        <pc:spChg chg="add mod">
          <ac:chgData name="uyorb uyorb" userId="c3de74cd-d806-4513-811d-71fa9fba18aa" providerId="ADAL" clId="{9596BE6A-7B38-448F-8388-EA552435A97C}" dt="2023-07-18T09:41:10.595" v="6509" actId="20577"/>
          <ac:spMkLst>
            <pc:docMk/>
            <pc:sldMk cId="2228468599" sldId="2040"/>
            <ac:spMk id="21" creationId="{EBFE5E55-E91B-6DA2-41F5-19BD070DC322}"/>
          </ac:spMkLst>
        </pc:spChg>
        <pc:spChg chg="mod">
          <ac:chgData name="uyorb uyorb" userId="c3de74cd-d806-4513-811d-71fa9fba18aa" providerId="ADAL" clId="{9596BE6A-7B38-448F-8388-EA552435A97C}" dt="2023-07-18T14:18:41.669" v="7876" actId="20577"/>
          <ac:spMkLst>
            <pc:docMk/>
            <pc:sldMk cId="2228468599" sldId="2040"/>
            <ac:spMk id="24" creationId="{0420897B-E8FA-2B38-BA32-DCB0A7C5017C}"/>
          </ac:spMkLst>
        </pc:spChg>
        <pc:spChg chg="add mod ord">
          <ac:chgData name="uyorb uyorb" userId="c3de74cd-d806-4513-811d-71fa9fba18aa" providerId="ADAL" clId="{9596BE6A-7B38-448F-8388-EA552435A97C}" dt="2023-07-18T09:39:12.462" v="6459" actId="404"/>
          <ac:spMkLst>
            <pc:docMk/>
            <pc:sldMk cId="2228468599" sldId="2040"/>
            <ac:spMk id="25" creationId="{23BFE603-8190-912A-1870-2C09D48040A9}"/>
          </ac:spMkLst>
        </pc:spChg>
        <pc:spChg chg="add del mod">
          <ac:chgData name="uyorb uyorb" userId="c3de74cd-d806-4513-811d-71fa9fba18aa" providerId="ADAL" clId="{9596BE6A-7B38-448F-8388-EA552435A97C}" dt="2023-07-17T14:33:09.912" v="4074" actId="478"/>
          <ac:spMkLst>
            <pc:docMk/>
            <pc:sldMk cId="2228468599" sldId="2040"/>
            <ac:spMk id="25" creationId="{DE06E930-7FFF-1D98-8484-EC551AFC492A}"/>
          </ac:spMkLst>
        </pc:spChg>
        <pc:spChg chg="add mod ord">
          <ac:chgData name="uyorb uyorb" userId="c3de74cd-d806-4513-811d-71fa9fba18aa" providerId="ADAL" clId="{9596BE6A-7B38-448F-8388-EA552435A97C}" dt="2023-07-18T09:40:01.186" v="6469" actId="404"/>
          <ac:spMkLst>
            <pc:docMk/>
            <pc:sldMk cId="2228468599" sldId="2040"/>
            <ac:spMk id="27" creationId="{CAF34D13-506B-7A51-07B7-C420C0B086C4}"/>
          </ac:spMkLst>
        </pc:spChg>
        <pc:grpChg chg="mod">
          <ac:chgData name="uyorb uyorb" userId="c3de74cd-d806-4513-811d-71fa9fba18aa" providerId="ADAL" clId="{9596BE6A-7B38-448F-8388-EA552435A97C}" dt="2023-07-18T09:52:05.979" v="6955" actId="164"/>
          <ac:grpSpMkLst>
            <pc:docMk/>
            <pc:sldMk cId="2228468599" sldId="2040"/>
            <ac:grpSpMk id="20" creationId="{066C9744-20FC-89C5-E0C0-D487D1D24566}"/>
          </ac:grpSpMkLst>
        </pc:grpChg>
        <pc:grpChg chg="add mod">
          <ac:chgData name="uyorb uyorb" userId="c3de74cd-d806-4513-811d-71fa9fba18aa" providerId="ADAL" clId="{9596BE6A-7B38-448F-8388-EA552435A97C}" dt="2023-07-18T09:39:59.678" v="6468" actId="164"/>
          <ac:grpSpMkLst>
            <pc:docMk/>
            <pc:sldMk cId="2228468599" sldId="2040"/>
            <ac:grpSpMk id="28" creationId="{B89FEF48-6213-19FE-E423-F17CD1B118DE}"/>
          </ac:grpSpMkLst>
        </pc:grpChg>
        <pc:grpChg chg="add mod">
          <ac:chgData name="uyorb uyorb" userId="c3de74cd-d806-4513-811d-71fa9fba18aa" providerId="ADAL" clId="{9596BE6A-7B38-448F-8388-EA552435A97C}" dt="2023-07-18T09:40:35.206" v="6489" actId="164"/>
          <ac:grpSpMkLst>
            <pc:docMk/>
            <pc:sldMk cId="2228468599" sldId="2040"/>
            <ac:grpSpMk id="29" creationId="{BC05AAED-F17D-38E5-222A-64941037D23E}"/>
          </ac:grpSpMkLst>
        </pc:grpChg>
        <pc:grpChg chg="add mod">
          <ac:chgData name="uyorb uyorb" userId="c3de74cd-d806-4513-811d-71fa9fba18aa" providerId="ADAL" clId="{9596BE6A-7B38-448F-8388-EA552435A97C}" dt="2023-07-18T09:40:35.206" v="6489" actId="164"/>
          <ac:grpSpMkLst>
            <pc:docMk/>
            <pc:sldMk cId="2228468599" sldId="2040"/>
            <ac:grpSpMk id="30" creationId="{C418B3FB-CB0E-ADB8-B69E-97869DB7EDCB}"/>
          </ac:grpSpMkLst>
        </pc:grpChg>
        <pc:grpChg chg="add mod">
          <ac:chgData name="uyorb uyorb" userId="c3de74cd-d806-4513-811d-71fa9fba18aa" providerId="ADAL" clId="{9596BE6A-7B38-448F-8388-EA552435A97C}" dt="2023-07-18T09:40:35.206" v="6489" actId="164"/>
          <ac:grpSpMkLst>
            <pc:docMk/>
            <pc:sldMk cId="2228468599" sldId="2040"/>
            <ac:grpSpMk id="31" creationId="{ABC72713-2C03-DB95-BC78-BD1AB5F7BCE5}"/>
          </ac:grpSpMkLst>
        </pc:grpChg>
        <pc:grpChg chg="add mod">
          <ac:chgData name="uyorb uyorb" userId="c3de74cd-d806-4513-811d-71fa9fba18aa" providerId="ADAL" clId="{9596BE6A-7B38-448F-8388-EA552435A97C}" dt="2023-07-18T09:53:48.094" v="6960" actId="1035"/>
          <ac:grpSpMkLst>
            <pc:docMk/>
            <pc:sldMk cId="2228468599" sldId="2040"/>
            <ac:grpSpMk id="32" creationId="{9E066B88-38A1-FA3F-89F0-FE5515F36A39}"/>
          </ac:grpSpMkLst>
        </pc:grpChg>
        <pc:picChg chg="mod modCrop">
          <ac:chgData name="uyorb uyorb" userId="c3de74cd-d806-4513-811d-71fa9fba18aa" providerId="ADAL" clId="{9596BE6A-7B38-448F-8388-EA552435A97C}" dt="2023-07-18T09:38:46.838" v="6453" actId="164"/>
          <ac:picMkLst>
            <pc:docMk/>
            <pc:sldMk cId="2228468599" sldId="2040"/>
            <ac:picMk id="2" creationId="{F4BED993-62D3-9D52-41D2-70721C5D09BF}"/>
          </ac:picMkLst>
        </pc:picChg>
        <pc:picChg chg="mod">
          <ac:chgData name="uyorb uyorb" userId="c3de74cd-d806-4513-811d-71fa9fba18aa" providerId="ADAL" clId="{9596BE6A-7B38-448F-8388-EA552435A97C}" dt="2023-07-18T09:38:51.103" v="6454" actId="164"/>
          <ac:picMkLst>
            <pc:docMk/>
            <pc:sldMk cId="2228468599" sldId="2040"/>
            <ac:picMk id="26" creationId="{9ED00B02-54BA-309C-F7A6-52410F662AF1}"/>
          </ac:picMkLst>
        </pc:picChg>
        <pc:cxnChg chg="mod">
          <ac:chgData name="uyorb uyorb" userId="c3de74cd-d806-4513-811d-71fa9fba18aa" providerId="ADAL" clId="{9596BE6A-7B38-448F-8388-EA552435A97C}" dt="2023-07-18T09:39:02.923" v="6457" actId="552"/>
          <ac:cxnSpMkLst>
            <pc:docMk/>
            <pc:sldMk cId="2228468599" sldId="2040"/>
            <ac:cxnSpMk id="17" creationId="{33B3302C-D63F-7F23-5185-45DC9B19AB1F}"/>
          </ac:cxnSpMkLst>
        </pc:cxnChg>
        <pc:cxnChg chg="mod">
          <ac:chgData name="uyorb uyorb" userId="c3de74cd-d806-4513-811d-71fa9fba18aa" providerId="ADAL" clId="{9596BE6A-7B38-448F-8388-EA552435A97C}" dt="2023-07-18T09:39:20.271" v="6461" actId="552"/>
          <ac:cxnSpMkLst>
            <pc:docMk/>
            <pc:sldMk cId="2228468599" sldId="2040"/>
            <ac:cxnSpMk id="19" creationId="{B72080F6-5969-1D16-4C68-610AD9BCD201}"/>
          </ac:cxnSpMkLst>
        </pc:cxnChg>
      </pc:sldChg>
      <pc:sldChg chg="ord">
        <pc:chgData name="uyorb uyorb" userId="c3de74cd-d806-4513-811d-71fa9fba18aa" providerId="ADAL" clId="{9596BE6A-7B38-448F-8388-EA552435A97C}" dt="2023-07-17T14:22:45.661" v="3944"/>
        <pc:sldMkLst>
          <pc:docMk/>
          <pc:sldMk cId="2947676302" sldId="2041"/>
        </pc:sldMkLst>
      </pc:sldChg>
      <pc:sldChg chg="ord">
        <pc:chgData name="uyorb uyorb" userId="c3de74cd-d806-4513-811d-71fa9fba18aa" providerId="ADAL" clId="{9596BE6A-7B38-448F-8388-EA552435A97C}" dt="2023-07-17T14:22:45.661" v="3944"/>
        <pc:sldMkLst>
          <pc:docMk/>
          <pc:sldMk cId="3836637174" sldId="2042"/>
        </pc:sldMkLst>
      </pc:sldChg>
      <pc:sldChg chg="ord">
        <pc:chgData name="uyorb uyorb" userId="c3de74cd-d806-4513-811d-71fa9fba18aa" providerId="ADAL" clId="{9596BE6A-7B38-448F-8388-EA552435A97C}" dt="2023-07-17T14:22:45.661" v="3944"/>
        <pc:sldMkLst>
          <pc:docMk/>
          <pc:sldMk cId="1716207674" sldId="2043"/>
        </pc:sldMkLst>
      </pc:sldChg>
      <pc:sldChg chg="modSp mod ord">
        <pc:chgData name="uyorb uyorb" userId="c3de74cd-d806-4513-811d-71fa9fba18aa" providerId="ADAL" clId="{9596BE6A-7B38-448F-8388-EA552435A97C}" dt="2023-07-18T11:59:05.779" v="7716" actId="1076"/>
        <pc:sldMkLst>
          <pc:docMk/>
          <pc:sldMk cId="908781648" sldId="2044"/>
        </pc:sldMkLst>
        <pc:spChg chg="mod">
          <ac:chgData name="uyorb uyorb" userId="c3de74cd-d806-4513-811d-71fa9fba18aa" providerId="ADAL" clId="{9596BE6A-7B38-448F-8388-EA552435A97C}" dt="2023-07-18T11:59:05.779" v="7716" actId="1076"/>
          <ac:spMkLst>
            <pc:docMk/>
            <pc:sldMk cId="908781648" sldId="2044"/>
            <ac:spMk id="2" creationId="{608482C6-3C1E-51CE-2157-25A97F879006}"/>
          </ac:spMkLst>
        </pc:spChg>
      </pc:sldChg>
      <pc:sldChg chg="del">
        <pc:chgData name="uyorb uyorb" userId="c3de74cd-d806-4513-811d-71fa9fba18aa" providerId="ADAL" clId="{9596BE6A-7B38-448F-8388-EA552435A97C}" dt="2023-07-17T14:13:03.524" v="3930" actId="47"/>
        <pc:sldMkLst>
          <pc:docMk/>
          <pc:sldMk cId="3182246699" sldId="2045"/>
        </pc:sldMkLst>
      </pc:sldChg>
      <pc:sldChg chg="addSp delSp modSp add del mod ord">
        <pc:chgData name="uyorb uyorb" userId="c3de74cd-d806-4513-811d-71fa9fba18aa" providerId="ADAL" clId="{9596BE6A-7B38-448F-8388-EA552435A97C}" dt="2023-07-18T12:10:46.084" v="7782" actId="47"/>
        <pc:sldMkLst>
          <pc:docMk/>
          <pc:sldMk cId="3215873177" sldId="2046"/>
        </pc:sldMkLst>
        <pc:spChg chg="add mod">
          <ac:chgData name="uyorb uyorb" userId="c3de74cd-d806-4513-811d-71fa9fba18aa" providerId="ADAL" clId="{9596BE6A-7B38-448F-8388-EA552435A97C}" dt="2023-07-17T14:10:52.480" v="3906" actId="20577"/>
          <ac:spMkLst>
            <pc:docMk/>
            <pc:sldMk cId="3215873177" sldId="2046"/>
            <ac:spMk id="5" creationId="{07F8ECD5-02E8-527E-EE49-4A2E70B14828}"/>
          </ac:spMkLst>
        </pc:spChg>
        <pc:spChg chg="add mod">
          <ac:chgData name="uyorb uyorb" userId="c3de74cd-d806-4513-811d-71fa9fba18aa" providerId="ADAL" clId="{9596BE6A-7B38-448F-8388-EA552435A97C}" dt="2023-07-17T14:33:00.272" v="4069" actId="20577"/>
          <ac:spMkLst>
            <pc:docMk/>
            <pc:sldMk cId="3215873177" sldId="2046"/>
            <ac:spMk id="6" creationId="{AEC75C4D-ECB6-F696-899F-3FF75C952848}"/>
          </ac:spMkLst>
        </pc:spChg>
        <pc:spChg chg="del">
          <ac:chgData name="uyorb uyorb" userId="c3de74cd-d806-4513-811d-71fa9fba18aa" providerId="ADAL" clId="{9596BE6A-7B38-448F-8388-EA552435A97C}" dt="2023-07-17T14:10:31.488" v="3890" actId="478"/>
          <ac:spMkLst>
            <pc:docMk/>
            <pc:sldMk cId="3215873177" sldId="2046"/>
            <ac:spMk id="10" creationId="{DDF584B8-81FB-F0C4-31F8-47D6D020EAD5}"/>
          </ac:spMkLst>
        </pc:spChg>
        <pc:spChg chg="add mod">
          <ac:chgData name="uyorb uyorb" userId="c3de74cd-d806-4513-811d-71fa9fba18aa" providerId="ADAL" clId="{9596BE6A-7B38-448F-8388-EA552435A97C}" dt="2023-07-17T14:33:03.425" v="4072" actId="20577"/>
          <ac:spMkLst>
            <pc:docMk/>
            <pc:sldMk cId="3215873177" sldId="2046"/>
            <ac:spMk id="11" creationId="{D3803D3C-53D0-6D84-F827-58FC89CA2284}"/>
          </ac:spMkLst>
        </pc:spChg>
        <pc:spChg chg="mod">
          <ac:chgData name="uyorb uyorb" userId="c3de74cd-d806-4513-811d-71fa9fba18aa" providerId="ADAL" clId="{9596BE6A-7B38-448F-8388-EA552435A97C}" dt="2023-07-18T09:33:15.521" v="6335" actId="20577"/>
          <ac:spMkLst>
            <pc:docMk/>
            <pc:sldMk cId="3215873177" sldId="2046"/>
            <ac:spMk id="12" creationId="{1A57E9FF-F2BC-3DE7-2C8A-0D7D813BFB36}"/>
          </ac:spMkLst>
        </pc:spChg>
        <pc:spChg chg="del">
          <ac:chgData name="uyorb uyorb" userId="c3de74cd-d806-4513-811d-71fa9fba18aa" providerId="ADAL" clId="{9596BE6A-7B38-448F-8388-EA552435A97C}" dt="2023-07-17T14:10:32.690" v="3891" actId="478"/>
          <ac:spMkLst>
            <pc:docMk/>
            <pc:sldMk cId="3215873177" sldId="2046"/>
            <ac:spMk id="13" creationId="{331A9D71-57D3-FF6D-4EDE-A42EA59E944D}"/>
          </ac:spMkLst>
        </pc:spChg>
        <pc:picChg chg="del">
          <ac:chgData name="uyorb uyorb" userId="c3de74cd-d806-4513-811d-71fa9fba18aa" providerId="ADAL" clId="{9596BE6A-7B38-448F-8388-EA552435A97C}" dt="2023-07-17T14:10:21.247" v="3889" actId="478"/>
          <ac:picMkLst>
            <pc:docMk/>
            <pc:sldMk cId="3215873177" sldId="2046"/>
            <ac:picMk id="2" creationId="{F4BED993-62D3-9D52-41D2-70721C5D09BF}"/>
          </ac:picMkLst>
        </pc:picChg>
        <pc:picChg chg="del">
          <ac:chgData name="uyorb uyorb" userId="c3de74cd-d806-4513-811d-71fa9fba18aa" providerId="ADAL" clId="{9596BE6A-7B38-448F-8388-EA552435A97C}" dt="2023-07-17T14:10:20.490" v="3888" actId="478"/>
          <ac:picMkLst>
            <pc:docMk/>
            <pc:sldMk cId="3215873177" sldId="2046"/>
            <ac:picMk id="26" creationId="{9ED00B02-54BA-309C-F7A6-52410F662AF1}"/>
          </ac:picMkLst>
        </pc:picChg>
      </pc:sldChg>
      <pc:sldChg chg="add del">
        <pc:chgData name="uyorb uyorb" userId="c3de74cd-d806-4513-811d-71fa9fba18aa" providerId="ADAL" clId="{9596BE6A-7B38-448F-8388-EA552435A97C}" dt="2023-07-17T14:09:54.552" v="3876" actId="2890"/>
        <pc:sldMkLst>
          <pc:docMk/>
          <pc:sldMk cId="3640798756" sldId="2046"/>
        </pc:sldMkLst>
      </pc:sldChg>
      <pc:sldChg chg="addSp delSp modSp mod">
        <pc:chgData name="uyorb uyorb" userId="c3de74cd-d806-4513-811d-71fa9fba18aa" providerId="ADAL" clId="{9596BE6A-7B38-448F-8388-EA552435A97C}" dt="2023-07-18T20:38:09.486" v="8198" actId="1076"/>
        <pc:sldMkLst>
          <pc:docMk/>
          <pc:sldMk cId="75605782" sldId="2047"/>
        </pc:sldMkLst>
        <pc:spChg chg="add del mod">
          <ac:chgData name="uyorb uyorb" userId="c3de74cd-d806-4513-811d-71fa9fba18aa" providerId="ADAL" clId="{9596BE6A-7B38-448F-8388-EA552435A97C}" dt="2023-07-18T11:53:43.260" v="7494" actId="478"/>
          <ac:spMkLst>
            <pc:docMk/>
            <pc:sldMk cId="75605782" sldId="2047"/>
            <ac:spMk id="2" creationId="{206F4461-C9BA-EAC7-CDD4-CD3F47D2F886}"/>
          </ac:spMkLst>
        </pc:spChg>
        <pc:spChg chg="mod">
          <ac:chgData name="uyorb uyorb" userId="c3de74cd-d806-4513-811d-71fa9fba18aa" providerId="ADAL" clId="{9596BE6A-7B38-448F-8388-EA552435A97C}" dt="2023-07-18T20:38:06.789" v="8197" actId="164"/>
          <ac:spMkLst>
            <pc:docMk/>
            <pc:sldMk cId="75605782" sldId="2047"/>
            <ac:spMk id="5" creationId="{6A3D60A6-EF29-EDCA-1F10-58767708CBCB}"/>
          </ac:spMkLst>
        </pc:spChg>
        <pc:spChg chg="mod">
          <ac:chgData name="uyorb uyorb" userId="c3de74cd-d806-4513-811d-71fa9fba18aa" providerId="ADAL" clId="{9596BE6A-7B38-448F-8388-EA552435A97C}" dt="2023-07-18T20:38:06.789" v="8197" actId="164"/>
          <ac:spMkLst>
            <pc:docMk/>
            <pc:sldMk cId="75605782" sldId="2047"/>
            <ac:spMk id="6" creationId="{B25B7B2F-B375-3245-7562-E4185F2E259C}"/>
          </ac:spMkLst>
        </pc:spChg>
        <pc:spChg chg="mod">
          <ac:chgData name="uyorb uyorb" userId="c3de74cd-d806-4513-811d-71fa9fba18aa" providerId="ADAL" clId="{9596BE6A-7B38-448F-8388-EA552435A97C}" dt="2023-07-18T14:17:55.559" v="7846"/>
          <ac:spMkLst>
            <pc:docMk/>
            <pc:sldMk cId="75605782" sldId="2047"/>
            <ac:spMk id="11" creationId="{E858A013-C8AF-2842-3BB3-8636D74A7FA8}"/>
          </ac:spMkLst>
        </pc:spChg>
        <pc:spChg chg="mod">
          <ac:chgData name="uyorb uyorb" userId="c3de74cd-d806-4513-811d-71fa9fba18aa" providerId="ADAL" clId="{9596BE6A-7B38-448F-8388-EA552435A97C}" dt="2023-07-18T20:34:25.907" v="8104" actId="20577"/>
          <ac:spMkLst>
            <pc:docMk/>
            <pc:sldMk cId="75605782" sldId="2047"/>
            <ac:spMk id="12" creationId="{1A57E9FF-F2BC-3DE7-2C8A-0D7D813BFB36}"/>
          </ac:spMkLst>
        </pc:spChg>
        <pc:spChg chg="mod">
          <ac:chgData name="uyorb uyorb" userId="c3de74cd-d806-4513-811d-71fa9fba18aa" providerId="ADAL" clId="{9596BE6A-7B38-448F-8388-EA552435A97C}" dt="2023-07-18T14:17:55.559" v="7846"/>
          <ac:spMkLst>
            <pc:docMk/>
            <pc:sldMk cId="75605782" sldId="2047"/>
            <ac:spMk id="13" creationId="{6DEB36C8-C3B6-3D5A-9470-FD077BE74CDE}"/>
          </ac:spMkLst>
        </pc:spChg>
        <pc:spChg chg="mod">
          <ac:chgData name="uyorb uyorb" userId="c3de74cd-d806-4513-811d-71fa9fba18aa" providerId="ADAL" clId="{9596BE6A-7B38-448F-8388-EA552435A97C}" dt="2023-07-18T14:17:55.559" v="7846"/>
          <ac:spMkLst>
            <pc:docMk/>
            <pc:sldMk cId="75605782" sldId="2047"/>
            <ac:spMk id="14" creationId="{051D4586-31DA-631B-60CC-2EA93439AD67}"/>
          </ac:spMkLst>
        </pc:spChg>
        <pc:spChg chg="add mod ord">
          <ac:chgData name="uyorb uyorb" userId="c3de74cd-d806-4513-811d-71fa9fba18aa" providerId="ADAL" clId="{9596BE6A-7B38-448F-8388-EA552435A97C}" dt="2023-07-18T20:38:06.789" v="8197" actId="164"/>
          <ac:spMkLst>
            <pc:docMk/>
            <pc:sldMk cId="75605782" sldId="2047"/>
            <ac:spMk id="16" creationId="{BAB59970-0BBC-1389-0F55-5A5C48D571B5}"/>
          </ac:spMkLst>
        </pc:spChg>
        <pc:spChg chg="mod ord">
          <ac:chgData name="uyorb uyorb" userId="c3de74cd-d806-4513-811d-71fa9fba18aa" providerId="ADAL" clId="{9596BE6A-7B38-448F-8388-EA552435A97C}" dt="2023-07-18T20:38:06.789" v="8197" actId="164"/>
          <ac:spMkLst>
            <pc:docMk/>
            <pc:sldMk cId="75605782" sldId="2047"/>
            <ac:spMk id="21" creationId="{A46B28DF-402D-CF7E-3B1A-ADDC37953DDF}"/>
          </ac:spMkLst>
        </pc:spChg>
        <pc:spChg chg="mod">
          <ac:chgData name="uyorb uyorb" userId="c3de74cd-d806-4513-811d-71fa9fba18aa" providerId="ADAL" clId="{9596BE6A-7B38-448F-8388-EA552435A97C}" dt="2023-07-18T14:18:03.017" v="7851" actId="12789"/>
          <ac:spMkLst>
            <pc:docMk/>
            <pc:sldMk cId="75605782" sldId="2047"/>
            <ac:spMk id="24" creationId="{0420897B-E8FA-2B38-BA32-DCB0A7C5017C}"/>
          </ac:spMkLst>
        </pc:spChg>
        <pc:grpChg chg="add del mod">
          <ac:chgData name="uyorb uyorb" userId="c3de74cd-d806-4513-811d-71fa9fba18aa" providerId="ADAL" clId="{9596BE6A-7B38-448F-8388-EA552435A97C}" dt="2023-07-18T14:18:07.249" v="7852" actId="478"/>
          <ac:grpSpMkLst>
            <pc:docMk/>
            <pc:sldMk cId="75605782" sldId="2047"/>
            <ac:grpSpMk id="5" creationId="{9DD7CA6C-69ED-FF04-ECB4-B8799DC2B048}"/>
          </ac:grpSpMkLst>
        </pc:grpChg>
        <pc:grpChg chg="mod">
          <ac:chgData name="uyorb uyorb" userId="c3de74cd-d806-4513-811d-71fa9fba18aa" providerId="ADAL" clId="{9596BE6A-7B38-448F-8388-EA552435A97C}" dt="2023-07-18T14:17:55.559" v="7846"/>
          <ac:grpSpMkLst>
            <pc:docMk/>
            <pc:sldMk cId="75605782" sldId="2047"/>
            <ac:grpSpMk id="6" creationId="{2B88C9E3-1BD7-4ECB-D887-8FE079E35F6D}"/>
          </ac:grpSpMkLst>
        </pc:grpChg>
        <pc:grpChg chg="add mod">
          <ac:chgData name="uyorb uyorb" userId="c3de74cd-d806-4513-811d-71fa9fba18aa" providerId="ADAL" clId="{9596BE6A-7B38-448F-8388-EA552435A97C}" dt="2023-07-18T20:38:09.486" v="8198" actId="1076"/>
          <ac:grpSpMkLst>
            <pc:docMk/>
            <pc:sldMk cId="75605782" sldId="2047"/>
            <ac:grpSpMk id="18" creationId="{C0EFC3DB-95AB-EF8B-2C89-9EA8129A0062}"/>
          </ac:grpSpMkLst>
        </pc:grpChg>
        <pc:grpChg chg="mod">
          <ac:chgData name="uyorb uyorb" userId="c3de74cd-d806-4513-811d-71fa9fba18aa" providerId="ADAL" clId="{9596BE6A-7B38-448F-8388-EA552435A97C}" dt="2023-07-18T14:18:03.017" v="7851" actId="12789"/>
          <ac:grpSpMkLst>
            <pc:docMk/>
            <pc:sldMk cId="75605782" sldId="2047"/>
            <ac:grpSpMk id="20" creationId="{066C9744-20FC-89C5-E0C0-D487D1D24566}"/>
          </ac:grpSpMkLst>
        </pc:grpChg>
        <pc:picChg chg="mod modCrop">
          <ac:chgData name="uyorb uyorb" userId="c3de74cd-d806-4513-811d-71fa9fba18aa" providerId="ADAL" clId="{9596BE6A-7B38-448F-8388-EA552435A97C}" dt="2023-07-18T20:38:06.789" v="8197" actId="164"/>
          <ac:picMkLst>
            <pc:docMk/>
            <pc:sldMk cId="75605782" sldId="2047"/>
            <ac:picMk id="10" creationId="{5241EC68-5964-A853-BE15-CF9E78512BED}"/>
          </ac:picMkLst>
        </pc:picChg>
      </pc:sldChg>
      <pc:sldChg chg="addSp delSp modSp mod">
        <pc:chgData name="uyorb uyorb" userId="c3de74cd-d806-4513-811d-71fa9fba18aa" providerId="ADAL" clId="{9596BE6A-7B38-448F-8388-EA552435A97C}" dt="2023-07-18T20:38:55.003" v="8208" actId="20577"/>
        <pc:sldMkLst>
          <pc:docMk/>
          <pc:sldMk cId="3957396238" sldId="2049"/>
        </pc:sldMkLst>
        <pc:spChg chg="mod topLvl">
          <ac:chgData name="uyorb uyorb" userId="c3de74cd-d806-4513-811d-71fa9fba18aa" providerId="ADAL" clId="{9596BE6A-7B38-448F-8388-EA552435A97C}" dt="2023-07-18T20:29:36.968" v="7974" actId="165"/>
          <ac:spMkLst>
            <pc:docMk/>
            <pc:sldMk cId="3957396238" sldId="2049"/>
            <ac:spMk id="2" creationId="{4A162AA4-E848-5D10-6449-BF0A4A823A8F}"/>
          </ac:spMkLst>
        </pc:spChg>
        <pc:spChg chg="del mod">
          <ac:chgData name="uyorb uyorb" userId="c3de74cd-d806-4513-811d-71fa9fba18aa" providerId="ADAL" clId="{9596BE6A-7B38-448F-8388-EA552435A97C}" dt="2023-07-18T20:38:52.925" v="8207" actId="478"/>
          <ac:spMkLst>
            <pc:docMk/>
            <pc:sldMk cId="3957396238" sldId="2049"/>
            <ac:spMk id="5" creationId="{D90E788C-F2F9-CC7A-4F39-6FFC8F3A26D9}"/>
          </ac:spMkLst>
        </pc:spChg>
        <pc:spChg chg="mod topLvl">
          <ac:chgData name="uyorb uyorb" userId="c3de74cd-d806-4513-811d-71fa9fba18aa" providerId="ADAL" clId="{9596BE6A-7B38-448F-8388-EA552435A97C}" dt="2023-07-18T20:31:20.030" v="7989" actId="165"/>
          <ac:spMkLst>
            <pc:docMk/>
            <pc:sldMk cId="3957396238" sldId="2049"/>
            <ac:spMk id="6" creationId="{68CCF5DB-1367-DE96-9D20-ECC61DBCA766}"/>
          </ac:spMkLst>
        </pc:spChg>
        <pc:spChg chg="mod topLvl">
          <ac:chgData name="uyorb uyorb" userId="c3de74cd-d806-4513-811d-71fa9fba18aa" providerId="ADAL" clId="{9596BE6A-7B38-448F-8388-EA552435A97C}" dt="2023-07-18T20:31:10.714" v="7986" actId="12788"/>
          <ac:spMkLst>
            <pc:docMk/>
            <pc:sldMk cId="3957396238" sldId="2049"/>
            <ac:spMk id="7" creationId="{6E08EB89-CF87-8B41-D1CD-BAFFA919BD6C}"/>
          </ac:spMkLst>
        </pc:spChg>
        <pc:spChg chg="mod topLvl">
          <ac:chgData name="uyorb uyorb" userId="c3de74cd-d806-4513-811d-71fa9fba18aa" providerId="ADAL" clId="{9596BE6A-7B38-448F-8388-EA552435A97C}" dt="2023-07-18T20:29:36.968" v="7974" actId="165"/>
          <ac:spMkLst>
            <pc:docMk/>
            <pc:sldMk cId="3957396238" sldId="2049"/>
            <ac:spMk id="9" creationId="{E34FDB43-7E28-A7EC-47B1-2BBE465330F1}"/>
          </ac:spMkLst>
        </pc:spChg>
        <pc:spChg chg="mod topLvl">
          <ac:chgData name="uyorb uyorb" userId="c3de74cd-d806-4513-811d-71fa9fba18aa" providerId="ADAL" clId="{9596BE6A-7B38-448F-8388-EA552435A97C}" dt="2023-07-18T20:31:10.714" v="7986" actId="12788"/>
          <ac:spMkLst>
            <pc:docMk/>
            <pc:sldMk cId="3957396238" sldId="2049"/>
            <ac:spMk id="10" creationId="{6D72B63C-B4E3-DF5E-3ACA-F14E16B514C1}"/>
          </ac:spMkLst>
        </pc:spChg>
        <pc:spChg chg="mod topLvl">
          <ac:chgData name="uyorb uyorb" userId="c3de74cd-d806-4513-811d-71fa9fba18aa" providerId="ADAL" clId="{9596BE6A-7B38-448F-8388-EA552435A97C}" dt="2023-07-18T20:29:36.968" v="7974" actId="165"/>
          <ac:spMkLst>
            <pc:docMk/>
            <pc:sldMk cId="3957396238" sldId="2049"/>
            <ac:spMk id="11" creationId="{D1AC8DD0-5F31-ABCE-0505-7502E83DC39D}"/>
          </ac:spMkLst>
        </pc:spChg>
        <pc:spChg chg="add mod">
          <ac:chgData name="uyorb uyorb" userId="c3de74cd-d806-4513-811d-71fa9fba18aa" providerId="ADAL" clId="{9596BE6A-7B38-448F-8388-EA552435A97C}" dt="2023-07-18T20:38:55.003" v="8208" actId="20577"/>
          <ac:spMkLst>
            <pc:docMk/>
            <pc:sldMk cId="3957396238" sldId="2049"/>
            <ac:spMk id="13" creationId="{E6A5FDAB-136A-575A-843B-4F51C2124795}"/>
          </ac:spMkLst>
        </pc:spChg>
        <pc:spChg chg="mod topLvl">
          <ac:chgData name="uyorb uyorb" userId="c3de74cd-d806-4513-811d-71fa9fba18aa" providerId="ADAL" clId="{9596BE6A-7B38-448F-8388-EA552435A97C}" dt="2023-07-18T20:31:20.030" v="7989" actId="165"/>
          <ac:spMkLst>
            <pc:docMk/>
            <pc:sldMk cId="3957396238" sldId="2049"/>
            <ac:spMk id="26" creationId="{054C51CE-277B-4E39-1F55-8D52129067E9}"/>
          </ac:spMkLst>
        </pc:spChg>
        <pc:spChg chg="mod topLvl">
          <ac:chgData name="uyorb uyorb" userId="c3de74cd-d806-4513-811d-71fa9fba18aa" providerId="ADAL" clId="{9596BE6A-7B38-448F-8388-EA552435A97C}" dt="2023-07-18T20:32:36.233" v="8016" actId="164"/>
          <ac:spMkLst>
            <pc:docMk/>
            <pc:sldMk cId="3957396238" sldId="2049"/>
            <ac:spMk id="28" creationId="{BA77F09E-04F2-EB5E-1B08-13E9DDB95CBD}"/>
          </ac:spMkLst>
        </pc:spChg>
        <pc:spChg chg="mod topLvl">
          <ac:chgData name="uyorb uyorb" userId="c3de74cd-d806-4513-811d-71fa9fba18aa" providerId="ADAL" clId="{9596BE6A-7B38-448F-8388-EA552435A97C}" dt="2023-07-18T20:32:44.342" v="8022" actId="12788"/>
          <ac:spMkLst>
            <pc:docMk/>
            <pc:sldMk cId="3957396238" sldId="2049"/>
            <ac:spMk id="32" creationId="{B13DE085-93CE-1BAB-744B-5A929B02D080}"/>
          </ac:spMkLst>
        </pc:spChg>
        <pc:spChg chg="mod topLvl">
          <ac:chgData name="uyorb uyorb" userId="c3de74cd-d806-4513-811d-71fa9fba18aa" providerId="ADAL" clId="{9596BE6A-7B38-448F-8388-EA552435A97C}" dt="2023-07-18T20:32:44.342" v="8022" actId="12788"/>
          <ac:spMkLst>
            <pc:docMk/>
            <pc:sldMk cId="3957396238" sldId="2049"/>
            <ac:spMk id="36" creationId="{142DDFDA-1DD3-6C8D-9252-C270BC8B15C9}"/>
          </ac:spMkLst>
        </pc:spChg>
        <pc:spChg chg="mod topLvl">
          <ac:chgData name="uyorb uyorb" userId="c3de74cd-d806-4513-811d-71fa9fba18aa" providerId="ADAL" clId="{9596BE6A-7B38-448F-8388-EA552435A97C}" dt="2023-07-18T20:32:36.233" v="8016" actId="164"/>
          <ac:spMkLst>
            <pc:docMk/>
            <pc:sldMk cId="3957396238" sldId="2049"/>
            <ac:spMk id="40" creationId="{77737EA5-7F77-2EFF-C513-B387AE9A3796}"/>
          </ac:spMkLst>
        </pc:spChg>
        <pc:spChg chg="mod topLvl">
          <ac:chgData name="uyorb uyorb" userId="c3de74cd-d806-4513-811d-71fa9fba18aa" providerId="ADAL" clId="{9596BE6A-7B38-448F-8388-EA552435A97C}" dt="2023-07-18T20:32:32.114" v="8013" actId="164"/>
          <ac:spMkLst>
            <pc:docMk/>
            <pc:sldMk cId="3957396238" sldId="2049"/>
            <ac:spMk id="41" creationId="{75613091-B80C-1AA4-AC90-466D0D454A69}"/>
          </ac:spMkLst>
        </pc:spChg>
        <pc:spChg chg="mod topLvl">
          <ac:chgData name="uyorb uyorb" userId="c3de74cd-d806-4513-811d-71fa9fba18aa" providerId="ADAL" clId="{9596BE6A-7B38-448F-8388-EA552435A97C}" dt="2023-07-18T20:32:32.114" v="8013" actId="164"/>
          <ac:spMkLst>
            <pc:docMk/>
            <pc:sldMk cId="3957396238" sldId="2049"/>
            <ac:spMk id="44" creationId="{2EB96B00-8F31-A324-B0A5-C5960D2849DA}"/>
          </ac:spMkLst>
        </pc:spChg>
        <pc:spChg chg="mod topLvl">
          <ac:chgData name="uyorb uyorb" userId="c3de74cd-d806-4513-811d-71fa9fba18aa" providerId="ADAL" clId="{9596BE6A-7B38-448F-8388-EA552435A97C}" dt="2023-07-18T20:29:36.968" v="7974" actId="165"/>
          <ac:spMkLst>
            <pc:docMk/>
            <pc:sldMk cId="3957396238" sldId="2049"/>
            <ac:spMk id="45" creationId="{52F66422-DFCE-F196-525A-AC3E4BEA666E}"/>
          </ac:spMkLst>
        </pc:spChg>
        <pc:spChg chg="mod topLvl">
          <ac:chgData name="uyorb uyorb" userId="c3de74cd-d806-4513-811d-71fa9fba18aa" providerId="ADAL" clId="{9596BE6A-7B38-448F-8388-EA552435A97C}" dt="2023-07-18T20:29:36.968" v="7974" actId="165"/>
          <ac:spMkLst>
            <pc:docMk/>
            <pc:sldMk cId="3957396238" sldId="2049"/>
            <ac:spMk id="46" creationId="{CE4F64C9-FBEC-FC47-2F7F-DE5E5CACA147}"/>
          </ac:spMkLst>
        </pc:spChg>
        <pc:spChg chg="mod topLvl">
          <ac:chgData name="uyorb uyorb" userId="c3de74cd-d806-4513-811d-71fa9fba18aa" providerId="ADAL" clId="{9596BE6A-7B38-448F-8388-EA552435A97C}" dt="2023-07-18T20:31:20.030" v="7989" actId="165"/>
          <ac:spMkLst>
            <pc:docMk/>
            <pc:sldMk cId="3957396238" sldId="2049"/>
            <ac:spMk id="47" creationId="{8C362FDC-9B12-9C6B-E3B3-57EFE074F1FB}"/>
          </ac:spMkLst>
        </pc:spChg>
        <pc:spChg chg="mod topLvl">
          <ac:chgData name="uyorb uyorb" userId="c3de74cd-d806-4513-811d-71fa9fba18aa" providerId="ADAL" clId="{9596BE6A-7B38-448F-8388-EA552435A97C}" dt="2023-07-18T20:31:20.030" v="7989" actId="165"/>
          <ac:spMkLst>
            <pc:docMk/>
            <pc:sldMk cId="3957396238" sldId="2049"/>
            <ac:spMk id="49" creationId="{D998F807-D639-C604-D0A9-820523D99B74}"/>
          </ac:spMkLst>
        </pc:spChg>
        <pc:spChg chg="mod topLvl">
          <ac:chgData name="uyorb uyorb" userId="c3de74cd-d806-4513-811d-71fa9fba18aa" providerId="ADAL" clId="{9596BE6A-7B38-448F-8388-EA552435A97C}" dt="2023-07-18T20:31:20.030" v="7989" actId="165"/>
          <ac:spMkLst>
            <pc:docMk/>
            <pc:sldMk cId="3957396238" sldId="2049"/>
            <ac:spMk id="50" creationId="{E8D2C1F8-2CAE-2F23-A5C0-591FE572F846}"/>
          </ac:spMkLst>
        </pc:spChg>
        <pc:spChg chg="mod topLvl">
          <ac:chgData name="uyorb uyorb" userId="c3de74cd-d806-4513-811d-71fa9fba18aa" providerId="ADAL" clId="{9596BE6A-7B38-448F-8388-EA552435A97C}" dt="2023-07-18T20:31:39.966" v="7995" actId="164"/>
          <ac:spMkLst>
            <pc:docMk/>
            <pc:sldMk cId="3957396238" sldId="2049"/>
            <ac:spMk id="51" creationId="{8CE37C1C-249D-9D7B-3BD3-8CCE997BE14D}"/>
          </ac:spMkLst>
        </pc:spChg>
        <pc:spChg chg="mod topLvl">
          <ac:chgData name="uyorb uyorb" userId="c3de74cd-d806-4513-811d-71fa9fba18aa" providerId="ADAL" clId="{9596BE6A-7B38-448F-8388-EA552435A97C}" dt="2023-07-18T20:31:47.855" v="7998" actId="164"/>
          <ac:spMkLst>
            <pc:docMk/>
            <pc:sldMk cId="3957396238" sldId="2049"/>
            <ac:spMk id="52" creationId="{A5E866F2-1C0A-C36C-975E-105E276D3A5E}"/>
          </ac:spMkLst>
        </pc:spChg>
        <pc:spChg chg="mod topLvl">
          <ac:chgData name="uyorb uyorb" userId="c3de74cd-d806-4513-811d-71fa9fba18aa" providerId="ADAL" clId="{9596BE6A-7B38-448F-8388-EA552435A97C}" dt="2023-07-18T20:29:36.968" v="7974" actId="165"/>
          <ac:spMkLst>
            <pc:docMk/>
            <pc:sldMk cId="3957396238" sldId="2049"/>
            <ac:spMk id="63" creationId="{15B2AE83-7A61-7C7F-BCD0-4BCF66375AF2}"/>
          </ac:spMkLst>
        </pc:spChg>
        <pc:spChg chg="mod topLvl">
          <ac:chgData name="uyorb uyorb" userId="c3de74cd-d806-4513-811d-71fa9fba18aa" providerId="ADAL" clId="{9596BE6A-7B38-448F-8388-EA552435A97C}" dt="2023-07-18T20:32:24.406" v="8008" actId="12788"/>
          <ac:spMkLst>
            <pc:docMk/>
            <pc:sldMk cId="3957396238" sldId="2049"/>
            <ac:spMk id="64" creationId="{0E4D7A09-1CDD-A1A2-7041-E38E461E61A3}"/>
          </ac:spMkLst>
        </pc:spChg>
        <pc:spChg chg="mod topLvl">
          <ac:chgData name="uyorb uyorb" userId="c3de74cd-d806-4513-811d-71fa9fba18aa" providerId="ADAL" clId="{9596BE6A-7B38-448F-8388-EA552435A97C}" dt="2023-07-18T20:31:47.855" v="7998" actId="164"/>
          <ac:spMkLst>
            <pc:docMk/>
            <pc:sldMk cId="3957396238" sldId="2049"/>
            <ac:spMk id="68" creationId="{931FEE8F-7974-F723-8550-7AAF1F3ED2BF}"/>
          </ac:spMkLst>
        </pc:spChg>
        <pc:spChg chg="mod topLvl">
          <ac:chgData name="uyorb uyorb" userId="c3de74cd-d806-4513-811d-71fa9fba18aa" providerId="ADAL" clId="{9596BE6A-7B38-448F-8388-EA552435A97C}" dt="2023-07-18T20:31:39.966" v="7995" actId="164"/>
          <ac:spMkLst>
            <pc:docMk/>
            <pc:sldMk cId="3957396238" sldId="2049"/>
            <ac:spMk id="69" creationId="{425DDB2F-A9B9-8DA5-2718-936DAF074DF1}"/>
          </ac:spMkLst>
        </pc:spChg>
        <pc:spChg chg="mod topLvl">
          <ac:chgData name="uyorb uyorb" userId="c3de74cd-d806-4513-811d-71fa9fba18aa" providerId="ADAL" clId="{9596BE6A-7B38-448F-8388-EA552435A97C}" dt="2023-07-18T20:31:30.002" v="7991" actId="555"/>
          <ac:spMkLst>
            <pc:docMk/>
            <pc:sldMk cId="3957396238" sldId="2049"/>
            <ac:spMk id="70" creationId="{1F75759E-4BEF-1176-EA59-00B12976871E}"/>
          </ac:spMkLst>
        </pc:spChg>
        <pc:spChg chg="mod topLvl">
          <ac:chgData name="uyorb uyorb" userId="c3de74cd-d806-4513-811d-71fa9fba18aa" providerId="ADAL" clId="{9596BE6A-7B38-448F-8388-EA552435A97C}" dt="2023-07-18T20:31:33.806" v="7992" actId="408"/>
          <ac:spMkLst>
            <pc:docMk/>
            <pc:sldMk cId="3957396238" sldId="2049"/>
            <ac:spMk id="73" creationId="{371DA13E-2FB3-5233-03AA-51FDD9E979A5}"/>
          </ac:spMkLst>
        </pc:spChg>
        <pc:spChg chg="mod topLvl">
          <ac:chgData name="uyorb uyorb" userId="c3de74cd-d806-4513-811d-71fa9fba18aa" providerId="ADAL" clId="{9596BE6A-7B38-448F-8388-EA552435A97C}" dt="2023-07-18T20:29:36.968" v="7974" actId="165"/>
          <ac:spMkLst>
            <pc:docMk/>
            <pc:sldMk cId="3957396238" sldId="2049"/>
            <ac:spMk id="74" creationId="{466EFF68-0EBF-49FD-9A03-911A81BE4678}"/>
          </ac:spMkLst>
        </pc:spChg>
        <pc:grpChg chg="add mod">
          <ac:chgData name="uyorb uyorb" userId="c3de74cd-d806-4513-811d-71fa9fba18aa" providerId="ADAL" clId="{9596BE6A-7B38-448F-8388-EA552435A97C}" dt="2023-07-18T20:32:47.299" v="8024" actId="408"/>
          <ac:grpSpMkLst>
            <pc:docMk/>
            <pc:sldMk cId="3957396238" sldId="2049"/>
            <ac:grpSpMk id="8" creationId="{3063C610-FE86-6C4C-243B-9DFC6D3B8FED}"/>
          </ac:grpSpMkLst>
        </pc:grpChg>
        <pc:grpChg chg="add mod">
          <ac:chgData name="uyorb uyorb" userId="c3de74cd-d806-4513-811d-71fa9fba18aa" providerId="ADAL" clId="{9596BE6A-7B38-448F-8388-EA552435A97C}" dt="2023-07-18T20:32:39.029" v="8018" actId="408"/>
          <ac:grpSpMkLst>
            <pc:docMk/>
            <pc:sldMk cId="3957396238" sldId="2049"/>
            <ac:grpSpMk id="12" creationId="{D9788468-4A6F-A87B-78E8-3A5EF883168D}"/>
          </ac:grpSpMkLst>
        </pc:grpChg>
        <pc:grpChg chg="add del mod">
          <ac:chgData name="uyorb uyorb" userId="c3de74cd-d806-4513-811d-71fa9fba18aa" providerId="ADAL" clId="{9596BE6A-7B38-448F-8388-EA552435A97C}" dt="2023-07-18T20:29:36.968" v="7974" actId="165"/>
          <ac:grpSpMkLst>
            <pc:docMk/>
            <pc:sldMk cId="3957396238" sldId="2049"/>
            <ac:grpSpMk id="37" creationId="{89866E91-25E0-608A-28EE-96C811FC9242}"/>
          </ac:grpSpMkLst>
        </pc:grpChg>
        <pc:grpChg chg="add del mod">
          <ac:chgData name="uyorb uyorb" userId="c3de74cd-d806-4513-811d-71fa9fba18aa" providerId="ADAL" clId="{9596BE6A-7B38-448F-8388-EA552435A97C}" dt="2023-07-18T20:29:47.848" v="7977" actId="165"/>
          <ac:grpSpMkLst>
            <pc:docMk/>
            <pc:sldMk cId="3957396238" sldId="2049"/>
            <ac:grpSpMk id="38" creationId="{D5F3AF75-328E-0881-FCF0-87B396863B91}"/>
          </ac:grpSpMkLst>
        </pc:grpChg>
        <pc:grpChg chg="add del mod">
          <ac:chgData name="uyorb uyorb" userId="c3de74cd-d806-4513-811d-71fa9fba18aa" providerId="ADAL" clId="{9596BE6A-7B38-448F-8388-EA552435A97C}" dt="2023-07-18T20:31:20.030" v="7989" actId="165"/>
          <ac:grpSpMkLst>
            <pc:docMk/>
            <pc:sldMk cId="3957396238" sldId="2049"/>
            <ac:grpSpMk id="39" creationId="{78311B9A-C360-8EE2-B8BA-81E0A8BB78F7}"/>
          </ac:grpSpMkLst>
        </pc:grpChg>
        <pc:grpChg chg="add mod">
          <ac:chgData name="uyorb uyorb" userId="c3de74cd-d806-4513-811d-71fa9fba18aa" providerId="ADAL" clId="{9596BE6A-7B38-448F-8388-EA552435A97C}" dt="2023-07-18T20:33:10.954" v="8027" actId="465"/>
          <ac:grpSpMkLst>
            <pc:docMk/>
            <pc:sldMk cId="3957396238" sldId="2049"/>
            <ac:grpSpMk id="42" creationId="{5B2A830A-E394-84DA-A98C-A3F937F43DEC}"/>
          </ac:grpSpMkLst>
        </pc:grpChg>
        <pc:grpChg chg="add mod">
          <ac:chgData name="uyorb uyorb" userId="c3de74cd-d806-4513-811d-71fa9fba18aa" providerId="ADAL" clId="{9596BE6A-7B38-448F-8388-EA552435A97C}" dt="2023-07-18T20:33:15.715" v="8029" actId="465"/>
          <ac:grpSpMkLst>
            <pc:docMk/>
            <pc:sldMk cId="3957396238" sldId="2049"/>
            <ac:grpSpMk id="43" creationId="{A5E815A5-EE58-FFB2-8643-550AD0EDEA26}"/>
          </ac:grpSpMkLst>
        </pc:grpChg>
        <pc:picChg chg="mod topLvl">
          <ac:chgData name="uyorb uyorb" userId="c3de74cd-d806-4513-811d-71fa9fba18aa" providerId="ADAL" clId="{9596BE6A-7B38-448F-8388-EA552435A97C}" dt="2023-07-18T20:33:51.219" v="8074" actId="1037"/>
          <ac:picMkLst>
            <pc:docMk/>
            <pc:sldMk cId="3957396238" sldId="2049"/>
            <ac:picMk id="54" creationId="{A700AC22-12C1-322E-5795-C284C775139D}"/>
          </ac:picMkLst>
        </pc:picChg>
        <pc:picChg chg="mod topLvl">
          <ac:chgData name="uyorb uyorb" userId="c3de74cd-d806-4513-811d-71fa9fba18aa" providerId="ADAL" clId="{9596BE6A-7B38-448F-8388-EA552435A97C}" dt="2023-07-18T20:29:36.968" v="7974" actId="165"/>
          <ac:picMkLst>
            <pc:docMk/>
            <pc:sldMk cId="3957396238" sldId="2049"/>
            <ac:picMk id="72" creationId="{F7FC713D-BD24-3F73-997C-5BDB6C241AFC}"/>
          </ac:picMkLst>
        </pc:picChg>
      </pc:sldChg>
      <pc:sldChg chg="addSp delSp modSp mod">
        <pc:chgData name="uyorb uyorb" userId="c3de74cd-d806-4513-811d-71fa9fba18aa" providerId="ADAL" clId="{9596BE6A-7B38-448F-8388-EA552435A97C}" dt="2023-07-18T20:28:50.148" v="7969" actId="12788"/>
        <pc:sldMkLst>
          <pc:docMk/>
          <pc:sldMk cId="3408022478" sldId="2050"/>
        </pc:sldMkLst>
        <pc:spChg chg="mod">
          <ac:chgData name="uyorb uyorb" userId="c3de74cd-d806-4513-811d-71fa9fba18aa" providerId="ADAL" clId="{9596BE6A-7B38-448F-8388-EA552435A97C}" dt="2023-07-18T20:27:38.701" v="7962" actId="164"/>
          <ac:spMkLst>
            <pc:docMk/>
            <pc:sldMk cId="3408022478" sldId="2050"/>
            <ac:spMk id="2" creationId="{55D2B6DA-AB2C-354F-04E0-0F479301560A}"/>
          </ac:spMkLst>
        </pc:spChg>
        <pc:spChg chg="mod">
          <ac:chgData name="uyorb uyorb" userId="c3de74cd-d806-4513-811d-71fa9fba18aa" providerId="ADAL" clId="{9596BE6A-7B38-448F-8388-EA552435A97C}" dt="2023-07-18T20:27:38.701" v="7962" actId="164"/>
          <ac:spMkLst>
            <pc:docMk/>
            <pc:sldMk cId="3408022478" sldId="2050"/>
            <ac:spMk id="6" creationId="{5B371053-3B2E-D128-EC00-A30690D3DA74}"/>
          </ac:spMkLst>
        </pc:spChg>
        <pc:spChg chg="del">
          <ac:chgData name="uyorb uyorb" userId="c3de74cd-d806-4513-811d-71fa9fba18aa" providerId="ADAL" clId="{9596BE6A-7B38-448F-8388-EA552435A97C}" dt="2023-07-18T20:27:35.346" v="7961" actId="478"/>
          <ac:spMkLst>
            <pc:docMk/>
            <pc:sldMk cId="3408022478" sldId="2050"/>
            <ac:spMk id="8" creationId="{84D5E6E0-CCE8-A501-8FB1-F84C147180B4}"/>
          </ac:spMkLst>
        </pc:spChg>
        <pc:grpChg chg="add mod">
          <ac:chgData name="uyorb uyorb" userId="c3de74cd-d806-4513-811d-71fa9fba18aa" providerId="ADAL" clId="{9596BE6A-7B38-448F-8388-EA552435A97C}" dt="2023-07-18T20:28:50.148" v="7969" actId="12788"/>
          <ac:grpSpMkLst>
            <pc:docMk/>
            <pc:sldMk cId="3408022478" sldId="2050"/>
            <ac:grpSpMk id="7" creationId="{63AF3D19-F3DC-5991-6E12-F74A1D5CCAAD}"/>
          </ac:grpSpMkLst>
        </pc:grpChg>
        <pc:picChg chg="mod">
          <ac:chgData name="uyorb uyorb" userId="c3de74cd-d806-4513-811d-71fa9fba18aa" providerId="ADAL" clId="{9596BE6A-7B38-448F-8388-EA552435A97C}" dt="2023-07-18T20:27:38.701" v="7962" actId="164"/>
          <ac:picMkLst>
            <pc:docMk/>
            <pc:sldMk cId="3408022478" sldId="2050"/>
            <ac:picMk id="12" creationId="{4F142DC7-423E-8FDF-4844-6710A1E59FB9}"/>
          </ac:picMkLst>
        </pc:picChg>
      </pc:sldChg>
      <pc:sldChg chg="new del">
        <pc:chgData name="uyorb uyorb" userId="c3de74cd-d806-4513-811d-71fa9fba18aa" providerId="ADAL" clId="{9596BE6A-7B38-448F-8388-EA552435A97C}" dt="2023-07-18T12:11:01.347" v="7785" actId="47"/>
        <pc:sldMkLst>
          <pc:docMk/>
          <pc:sldMk cId="3402925437" sldId="2051"/>
        </pc:sldMkLst>
      </pc:sldChg>
    </pc:docChg>
  </pc:docChgLst>
  <pc:docChgLst>
    <pc:chgData name="Skowronek, Louis" userId="S::ulhni@student.kit.edu::f7d5b7ca-9cb6-413d-8505-d38eb9d971f4" providerId="AD" clId="Web-{4ED16F86-BC7B-440E-8CB4-81F58CC13F5C}"/>
    <pc:docChg chg="addSld modSld sldOrd">
      <pc:chgData name="Skowronek, Louis" userId="S::ulhni@student.kit.edu::f7d5b7ca-9cb6-413d-8505-d38eb9d971f4" providerId="AD" clId="Web-{4ED16F86-BC7B-440E-8CB4-81F58CC13F5C}" dt="2023-07-14T15:46:43.098" v="23"/>
      <pc:docMkLst>
        <pc:docMk/>
      </pc:docMkLst>
      <pc:sldChg chg="delSp modSp ord">
        <pc:chgData name="Skowronek, Louis" userId="S::ulhni@student.kit.edu::f7d5b7ca-9cb6-413d-8505-d38eb9d971f4" providerId="AD" clId="Web-{4ED16F86-BC7B-440E-8CB4-81F58CC13F5C}" dt="2023-07-14T15:46:43.098" v="23"/>
        <pc:sldMkLst>
          <pc:docMk/>
          <pc:sldMk cId="956321475" sldId="2011"/>
        </pc:sldMkLst>
        <pc:spChg chg="mod">
          <ac:chgData name="Skowronek, Louis" userId="S::ulhni@student.kit.edu::f7d5b7ca-9cb6-413d-8505-d38eb9d971f4" providerId="AD" clId="Web-{4ED16F86-BC7B-440E-8CB4-81F58CC13F5C}" dt="2023-07-14T15:46:38.348" v="21" actId="20577"/>
          <ac:spMkLst>
            <pc:docMk/>
            <pc:sldMk cId="956321475" sldId="2011"/>
            <ac:spMk id="5" creationId="{D90E788C-F2F9-CC7A-4F39-6FFC8F3A26D9}"/>
          </ac:spMkLst>
        </pc:spChg>
        <pc:spChg chg="del">
          <ac:chgData name="Skowronek, Louis" userId="S::ulhni@student.kit.edu::f7d5b7ca-9cb6-413d-8505-d38eb9d971f4" providerId="AD" clId="Web-{4ED16F86-BC7B-440E-8CB4-81F58CC13F5C}" dt="2023-07-14T15:46:43.098" v="23"/>
          <ac:spMkLst>
            <pc:docMk/>
            <pc:sldMk cId="956321475" sldId="2011"/>
            <ac:spMk id="16" creationId="{D2EAE916-2A24-4DEC-DFB6-AEDCCF6EF90C}"/>
          </ac:spMkLst>
        </pc:spChg>
        <pc:spChg chg="del">
          <ac:chgData name="Skowronek, Louis" userId="S::ulhni@student.kit.edu::f7d5b7ca-9cb6-413d-8505-d38eb9d971f4" providerId="AD" clId="Web-{4ED16F86-BC7B-440E-8CB4-81F58CC13F5C}" dt="2023-07-14T15:46:40.629" v="22"/>
          <ac:spMkLst>
            <pc:docMk/>
            <pc:sldMk cId="956321475" sldId="2011"/>
            <ac:spMk id="21" creationId="{6CEB9C47-5B43-C0DC-F218-B430DCED4B74}"/>
          </ac:spMkLst>
        </pc:spChg>
      </pc:sldChg>
      <pc:sldChg chg="modSp new">
        <pc:chgData name="Skowronek, Louis" userId="S::ulhni@student.kit.edu::f7d5b7ca-9cb6-413d-8505-d38eb9d971f4" providerId="AD" clId="Web-{4ED16F86-BC7B-440E-8CB4-81F58CC13F5C}" dt="2023-07-14T15:33:26.447" v="13" actId="20577"/>
        <pc:sldMkLst>
          <pc:docMk/>
          <pc:sldMk cId="777902242" sldId="2023"/>
        </pc:sldMkLst>
        <pc:spChg chg="mod">
          <ac:chgData name="Skowronek, Louis" userId="S::ulhni@student.kit.edu::f7d5b7ca-9cb6-413d-8505-d38eb9d971f4" providerId="AD" clId="Web-{4ED16F86-BC7B-440E-8CB4-81F58CC13F5C}" dt="2023-07-14T15:33:26.447" v="13" actId="20577"/>
          <ac:spMkLst>
            <pc:docMk/>
            <pc:sldMk cId="777902242" sldId="2023"/>
            <ac:spMk id="5" creationId="{24AA12EC-B2DE-C1E9-5572-C31AA7129B15}"/>
          </ac:spMkLst>
        </pc:spChg>
      </pc:sldChg>
    </pc:docChg>
  </pc:docChgLst>
  <pc:docChgLst>
    <pc:chgData name="uojbk" userId="S::uojbk@student.kit.edu::5f2e6078-7af6-42df-9446-4e002632d3e2" providerId="AD" clId="Web-{F9B2D929-F495-4506-81EF-9ED7FFD88E23}"/>
    <pc:docChg chg="addSld delSld">
      <pc:chgData name="uojbk" userId="S::uojbk@student.kit.edu::5f2e6078-7af6-42df-9446-4e002632d3e2" providerId="AD" clId="Web-{F9B2D929-F495-4506-81EF-9ED7FFD88E23}" dt="2023-07-16T10:00:55.784" v="3"/>
      <pc:docMkLst>
        <pc:docMk/>
      </pc:docMkLst>
      <pc:sldChg chg="new del">
        <pc:chgData name="uojbk" userId="S::uojbk@student.kit.edu::5f2e6078-7af6-42df-9446-4e002632d3e2" providerId="AD" clId="Web-{F9B2D929-F495-4506-81EF-9ED7FFD88E23}" dt="2023-07-16T10:00:20.471" v="2"/>
        <pc:sldMkLst>
          <pc:docMk/>
          <pc:sldMk cId="2997802199" sldId="2035"/>
        </pc:sldMkLst>
      </pc:sldChg>
      <pc:sldChg chg="add">
        <pc:chgData name="uojbk" userId="S::uojbk@student.kit.edu::5f2e6078-7af6-42df-9446-4e002632d3e2" providerId="AD" clId="Web-{F9B2D929-F495-4506-81EF-9ED7FFD88E23}" dt="2023-07-16T10:00:16.721" v="1"/>
        <pc:sldMkLst>
          <pc:docMk/>
          <pc:sldMk cId="1683649358" sldId="2036"/>
        </pc:sldMkLst>
      </pc:sldChg>
      <pc:sldChg chg="add">
        <pc:chgData name="uojbk" userId="S::uojbk@student.kit.edu::5f2e6078-7af6-42df-9446-4e002632d3e2" providerId="AD" clId="Web-{F9B2D929-F495-4506-81EF-9ED7FFD88E23}" dt="2023-07-16T10:00:55.784" v="3"/>
        <pc:sldMkLst>
          <pc:docMk/>
          <pc:sldMk cId="955344806" sldId="2037"/>
        </pc:sldMkLst>
      </pc:sldChg>
    </pc:docChg>
  </pc:docChgLst>
  <pc:docChgLst>
    <pc:chgData name="Skowronek, Louis" userId="S::ulhni@student.kit.edu::f7d5b7ca-9cb6-413d-8505-d38eb9d971f4" providerId="AD" clId="Web-{C3E219E8-B144-46FF-8AE0-B047347B821A}"/>
    <pc:docChg chg="modSld sldOrd">
      <pc:chgData name="Skowronek, Louis" userId="S::ulhni@student.kit.edu::f7d5b7ca-9cb6-413d-8505-d38eb9d971f4" providerId="AD" clId="Web-{C3E219E8-B144-46FF-8AE0-B047347B821A}" dt="2023-07-17T15:16:53.584" v="3" actId="20577"/>
      <pc:docMkLst>
        <pc:docMk/>
      </pc:docMkLst>
      <pc:sldChg chg="modSp">
        <pc:chgData name="Skowronek, Louis" userId="S::ulhni@student.kit.edu::f7d5b7ca-9cb6-413d-8505-d38eb9d971f4" providerId="AD" clId="Web-{C3E219E8-B144-46FF-8AE0-B047347B821A}" dt="2023-07-17T15:16:53.584" v="3" actId="20577"/>
        <pc:sldMkLst>
          <pc:docMk/>
          <pc:sldMk cId="1492085677" sldId="2013"/>
        </pc:sldMkLst>
        <pc:spChg chg="mod">
          <ac:chgData name="Skowronek, Louis" userId="S::ulhni@student.kit.edu::f7d5b7ca-9cb6-413d-8505-d38eb9d971f4" providerId="AD" clId="Web-{C3E219E8-B144-46FF-8AE0-B047347B821A}" dt="2023-07-17T15:16:53.584" v="3" actId="20577"/>
          <ac:spMkLst>
            <pc:docMk/>
            <pc:sldMk cId="1492085677" sldId="2013"/>
            <ac:spMk id="10" creationId="{4E8C5BF5-9931-F192-4F7F-990A1130BBAB}"/>
          </ac:spMkLst>
        </pc:spChg>
      </pc:sldChg>
      <pc:sldChg chg="ord">
        <pc:chgData name="Skowronek, Louis" userId="S::ulhni@student.kit.edu::f7d5b7ca-9cb6-413d-8505-d38eb9d971f4" providerId="AD" clId="Web-{C3E219E8-B144-46FF-8AE0-B047347B821A}" dt="2023-07-17T15:15:37.113" v="1"/>
        <pc:sldMkLst>
          <pc:docMk/>
          <pc:sldMk cId="2228468599" sldId="2040"/>
        </pc:sldMkLst>
      </pc:sldChg>
    </pc:docChg>
  </pc:docChgLst>
  <pc:docChgLst>
    <pc:chgData name="utvgx" userId="7f8f6605-7318-47be-8156-c39bde4b8e72" providerId="ADAL" clId="{02D421BB-3CC8-43DC-A6CB-CF2CD00FFE4D}"/>
    <pc:docChg chg="undo redo custSel addSld delSld modSld sldOrd modSection">
      <pc:chgData name="utvgx" userId="7f8f6605-7318-47be-8156-c39bde4b8e72" providerId="ADAL" clId="{02D421BB-3CC8-43DC-A6CB-CF2CD00FFE4D}" dt="2023-07-17T23:47:15.648" v="2786" actId="1076"/>
      <pc:docMkLst>
        <pc:docMk/>
      </pc:docMkLst>
      <pc:sldChg chg="modSp mod">
        <pc:chgData name="utvgx" userId="7f8f6605-7318-47be-8156-c39bde4b8e72" providerId="ADAL" clId="{02D421BB-3CC8-43DC-A6CB-CF2CD00FFE4D}" dt="2023-07-17T08:34:39.960" v="884" actId="20577"/>
        <pc:sldMkLst>
          <pc:docMk/>
          <pc:sldMk cId="2952058814" sldId="260"/>
        </pc:sldMkLst>
        <pc:spChg chg="mod">
          <ac:chgData name="utvgx" userId="7f8f6605-7318-47be-8156-c39bde4b8e72" providerId="ADAL" clId="{02D421BB-3CC8-43DC-A6CB-CF2CD00FFE4D}" dt="2023-07-17T08:34:39.960" v="884" actId="20577"/>
          <ac:spMkLst>
            <pc:docMk/>
            <pc:sldMk cId="2952058814" sldId="260"/>
            <ac:spMk id="8" creationId="{00000000-0000-0000-0000-000000000000}"/>
          </ac:spMkLst>
        </pc:spChg>
      </pc:sldChg>
      <pc:sldChg chg="modSp">
        <pc:chgData name="utvgx" userId="7f8f6605-7318-47be-8156-c39bde4b8e72" providerId="ADAL" clId="{02D421BB-3CC8-43DC-A6CB-CF2CD00FFE4D}" dt="2023-07-17T09:42:08.508" v="1099"/>
        <pc:sldMkLst>
          <pc:docMk/>
          <pc:sldMk cId="572455263" sldId="2009"/>
        </pc:sldMkLst>
        <pc:graphicFrameChg chg="mod">
          <ac:chgData name="utvgx" userId="7f8f6605-7318-47be-8156-c39bde4b8e72" providerId="ADAL" clId="{02D421BB-3CC8-43DC-A6CB-CF2CD00FFE4D}" dt="2023-07-17T09:42:08.508" v="1099"/>
          <ac:graphicFrameMkLst>
            <pc:docMk/>
            <pc:sldMk cId="572455263" sldId="2009"/>
            <ac:graphicFrameMk id="12" creationId="{EEDF2776-38F7-9CD6-D1AC-CAECA349B4EB}"/>
          </ac:graphicFrameMkLst>
        </pc:graphicFrameChg>
      </pc:sldChg>
      <pc:sldChg chg="modSp mod modNotesTx">
        <pc:chgData name="utvgx" userId="7f8f6605-7318-47be-8156-c39bde4b8e72" providerId="ADAL" clId="{02D421BB-3CC8-43DC-A6CB-CF2CD00FFE4D}" dt="2023-07-17T22:36:54.610" v="1735" actId="6549"/>
        <pc:sldMkLst>
          <pc:docMk/>
          <pc:sldMk cId="27894274" sldId="2010"/>
        </pc:sldMkLst>
        <pc:spChg chg="mod">
          <ac:chgData name="utvgx" userId="7f8f6605-7318-47be-8156-c39bde4b8e72" providerId="ADAL" clId="{02D421BB-3CC8-43DC-A6CB-CF2CD00FFE4D}" dt="2023-07-16T09:01:06.142" v="35" actId="20577"/>
          <ac:spMkLst>
            <pc:docMk/>
            <pc:sldMk cId="27894274" sldId="2010"/>
            <ac:spMk id="5" creationId="{D90E788C-F2F9-CC7A-4F39-6FFC8F3A26D9}"/>
          </ac:spMkLst>
        </pc:spChg>
      </pc:sldChg>
      <pc:sldChg chg="delSp modSp del mod">
        <pc:chgData name="utvgx" userId="7f8f6605-7318-47be-8156-c39bde4b8e72" providerId="ADAL" clId="{02D421BB-3CC8-43DC-A6CB-CF2CD00FFE4D}" dt="2023-07-17T22:49:58.881" v="1805" actId="47"/>
        <pc:sldMkLst>
          <pc:docMk/>
          <pc:sldMk cId="956321475" sldId="2011"/>
        </pc:sldMkLst>
        <pc:spChg chg="mod">
          <ac:chgData name="utvgx" userId="7f8f6605-7318-47be-8156-c39bde4b8e72" providerId="ADAL" clId="{02D421BB-3CC8-43DC-A6CB-CF2CD00FFE4D}" dt="2023-07-17T10:21:48.170" v="1258" actId="20577"/>
          <ac:spMkLst>
            <pc:docMk/>
            <pc:sldMk cId="956321475" sldId="2011"/>
            <ac:spMk id="5" creationId="{D90E788C-F2F9-CC7A-4F39-6FFC8F3A26D9}"/>
          </ac:spMkLst>
        </pc:spChg>
        <pc:grpChg chg="del mod">
          <ac:chgData name="utvgx" userId="7f8f6605-7318-47be-8156-c39bde4b8e72" providerId="ADAL" clId="{02D421BB-3CC8-43DC-A6CB-CF2CD00FFE4D}" dt="2023-07-17T10:21:44.203" v="1251" actId="478"/>
          <ac:grpSpMkLst>
            <pc:docMk/>
            <pc:sldMk cId="956321475" sldId="2011"/>
            <ac:grpSpMk id="17" creationId="{D8559322-FDF7-DE21-14BC-68A429743597}"/>
          </ac:grpSpMkLst>
        </pc:grpChg>
      </pc:sldChg>
      <pc:sldChg chg="addSp delSp modSp mod ord">
        <pc:chgData name="utvgx" userId="7f8f6605-7318-47be-8156-c39bde4b8e72" providerId="ADAL" clId="{02D421BB-3CC8-43DC-A6CB-CF2CD00FFE4D}" dt="2023-07-17T22:47:46.717" v="1777"/>
        <pc:sldMkLst>
          <pc:docMk/>
          <pc:sldMk cId="2245927643" sldId="2020"/>
        </pc:sldMkLst>
        <pc:spChg chg="add del mod">
          <ac:chgData name="utvgx" userId="7f8f6605-7318-47be-8156-c39bde4b8e72" providerId="ADAL" clId="{02D421BB-3CC8-43DC-A6CB-CF2CD00FFE4D}" dt="2023-07-17T22:46:04.583" v="1750" actId="478"/>
          <ac:spMkLst>
            <pc:docMk/>
            <pc:sldMk cId="2245927643" sldId="2020"/>
            <ac:spMk id="2" creationId="{9C079BAE-FA20-B1E3-AA99-B973D5FBFDE4}"/>
          </ac:spMkLst>
        </pc:spChg>
        <pc:spChg chg="mod">
          <ac:chgData name="utvgx" userId="7f8f6605-7318-47be-8156-c39bde4b8e72" providerId="ADAL" clId="{02D421BB-3CC8-43DC-A6CB-CF2CD00FFE4D}" dt="2023-07-17T22:47:33.134" v="1775" actId="20577"/>
          <ac:spMkLst>
            <pc:docMk/>
            <pc:sldMk cId="2245927643" sldId="2020"/>
            <ac:spMk id="5" creationId="{D90E788C-F2F9-CC7A-4F39-6FFC8F3A26D9}"/>
          </ac:spMkLst>
        </pc:spChg>
        <pc:spChg chg="add del mod">
          <ac:chgData name="utvgx" userId="7f8f6605-7318-47be-8156-c39bde4b8e72" providerId="ADAL" clId="{02D421BB-3CC8-43DC-A6CB-CF2CD00FFE4D}" dt="2023-07-17T22:46:02.235" v="1748" actId="478"/>
          <ac:spMkLst>
            <pc:docMk/>
            <pc:sldMk cId="2245927643" sldId="2020"/>
            <ac:spMk id="6" creationId="{BA1DDC8C-1ADD-F2C1-55A1-28B8E64CB328}"/>
          </ac:spMkLst>
        </pc:spChg>
        <pc:spChg chg="mod">
          <ac:chgData name="utvgx" userId="7f8f6605-7318-47be-8156-c39bde4b8e72" providerId="ADAL" clId="{02D421BB-3CC8-43DC-A6CB-CF2CD00FFE4D}" dt="2023-07-17T22:47:46.717" v="1777"/>
          <ac:spMkLst>
            <pc:docMk/>
            <pc:sldMk cId="2245927643" sldId="2020"/>
            <ac:spMk id="11" creationId="{E1856094-6E6B-87C6-58A1-DEB04FF55697}"/>
          </ac:spMkLst>
        </pc:spChg>
        <pc:grpChg chg="add mod">
          <ac:chgData name="utvgx" userId="7f8f6605-7318-47be-8156-c39bde4b8e72" providerId="ADAL" clId="{02D421BB-3CC8-43DC-A6CB-CF2CD00FFE4D}" dt="2023-07-17T22:47:46.717" v="1777"/>
          <ac:grpSpMkLst>
            <pc:docMk/>
            <pc:sldMk cId="2245927643" sldId="2020"/>
            <ac:grpSpMk id="10" creationId="{18A7A7C3-C2D4-A70A-EE5D-3374C656FEA8}"/>
          </ac:grpSpMkLst>
        </pc:grpChg>
        <pc:grpChg chg="del">
          <ac:chgData name="utvgx" userId="7f8f6605-7318-47be-8156-c39bde4b8e72" providerId="ADAL" clId="{02D421BB-3CC8-43DC-A6CB-CF2CD00FFE4D}" dt="2023-07-17T22:47:14.996" v="1757" actId="478"/>
          <ac:grpSpMkLst>
            <pc:docMk/>
            <pc:sldMk cId="2245927643" sldId="2020"/>
            <ac:grpSpMk id="14" creationId="{9A13F459-749B-CE28-478B-86315FDF37A7}"/>
          </ac:grpSpMkLst>
        </pc:grpChg>
        <pc:picChg chg="add mod">
          <ac:chgData name="utvgx" userId="7f8f6605-7318-47be-8156-c39bde4b8e72" providerId="ADAL" clId="{02D421BB-3CC8-43DC-A6CB-CF2CD00FFE4D}" dt="2023-07-17T22:44:29.964" v="1742"/>
          <ac:picMkLst>
            <pc:docMk/>
            <pc:sldMk cId="2245927643" sldId="2020"/>
            <ac:picMk id="7" creationId="{4B489CE8-A7EB-2BFF-D84C-80C5B037BF67}"/>
          </ac:picMkLst>
        </pc:picChg>
        <pc:picChg chg="add mod">
          <ac:chgData name="utvgx" userId="7f8f6605-7318-47be-8156-c39bde4b8e72" providerId="ADAL" clId="{02D421BB-3CC8-43DC-A6CB-CF2CD00FFE4D}" dt="2023-07-17T22:46:57.630" v="1756" actId="1076"/>
          <ac:picMkLst>
            <pc:docMk/>
            <pc:sldMk cId="2245927643" sldId="2020"/>
            <ac:picMk id="9" creationId="{4CF0697A-6CDE-7E4D-CC1F-E4C13F70E8DD}"/>
          </ac:picMkLst>
        </pc:picChg>
        <pc:picChg chg="add del">
          <ac:chgData name="utvgx" userId="7f8f6605-7318-47be-8156-c39bde4b8e72" providerId="ADAL" clId="{02D421BB-3CC8-43DC-A6CB-CF2CD00FFE4D}" dt="2023-07-17T22:46:01.229" v="1747" actId="478"/>
          <ac:picMkLst>
            <pc:docMk/>
            <pc:sldMk cId="2245927643" sldId="2020"/>
            <ac:picMk id="12" creationId="{15E8E571-DFF3-3D13-74FE-9436F396D485}"/>
          </ac:picMkLst>
        </pc:picChg>
        <pc:picChg chg="mod">
          <ac:chgData name="utvgx" userId="7f8f6605-7318-47be-8156-c39bde4b8e72" providerId="ADAL" clId="{02D421BB-3CC8-43DC-A6CB-CF2CD00FFE4D}" dt="2023-07-17T22:47:46.717" v="1777"/>
          <ac:picMkLst>
            <pc:docMk/>
            <pc:sldMk cId="2245927643" sldId="2020"/>
            <ac:picMk id="13" creationId="{F501496D-5874-3397-F6C6-EFB8B1DA92C0}"/>
          </ac:picMkLst>
        </pc:picChg>
      </pc:sldChg>
      <pc:sldChg chg="delSp modSp mod ord modNotesTx">
        <pc:chgData name="utvgx" userId="7f8f6605-7318-47be-8156-c39bde4b8e72" providerId="ADAL" clId="{02D421BB-3CC8-43DC-A6CB-CF2CD00FFE4D}" dt="2023-07-17T23:47:15.648" v="2786" actId="1076"/>
        <pc:sldMkLst>
          <pc:docMk/>
          <pc:sldMk cId="3439897954" sldId="2021"/>
        </pc:sldMkLst>
        <pc:spChg chg="mod">
          <ac:chgData name="utvgx" userId="7f8f6605-7318-47be-8156-c39bde4b8e72" providerId="ADAL" clId="{02D421BB-3CC8-43DC-A6CB-CF2CD00FFE4D}" dt="2023-07-17T22:48:46.099" v="1790" actId="20577"/>
          <ac:spMkLst>
            <pc:docMk/>
            <pc:sldMk cId="3439897954" sldId="2021"/>
            <ac:spMk id="5" creationId="{D90E788C-F2F9-CC7A-4F39-6FFC8F3A26D9}"/>
          </ac:spMkLst>
        </pc:spChg>
        <pc:grpChg chg="del mod">
          <ac:chgData name="utvgx" userId="7f8f6605-7318-47be-8156-c39bde4b8e72" providerId="ADAL" clId="{02D421BB-3CC8-43DC-A6CB-CF2CD00FFE4D}" dt="2023-07-17T22:48:50.109" v="1791" actId="478"/>
          <ac:grpSpMkLst>
            <pc:docMk/>
            <pc:sldMk cId="3439897954" sldId="2021"/>
            <ac:grpSpMk id="14" creationId="{9A13F459-749B-CE28-478B-86315FDF37A7}"/>
          </ac:grpSpMkLst>
        </pc:grpChg>
        <pc:graphicFrameChg chg="mod modGraphic">
          <ac:chgData name="utvgx" userId="7f8f6605-7318-47be-8156-c39bde4b8e72" providerId="ADAL" clId="{02D421BB-3CC8-43DC-A6CB-CF2CD00FFE4D}" dt="2023-07-17T23:47:15.648" v="2786" actId="1076"/>
          <ac:graphicFrameMkLst>
            <pc:docMk/>
            <pc:sldMk cId="3439897954" sldId="2021"/>
            <ac:graphicFrameMk id="12" creationId="{7F034ADE-A33D-7549-4395-F2D245E82E7F}"/>
          </ac:graphicFrameMkLst>
        </pc:graphicFrameChg>
      </pc:sldChg>
      <pc:sldChg chg="addSp delSp modSp mod">
        <pc:chgData name="utvgx" userId="7f8f6605-7318-47be-8156-c39bde4b8e72" providerId="ADAL" clId="{02D421BB-3CC8-43DC-A6CB-CF2CD00FFE4D}" dt="2023-07-17T22:49:38.649" v="1804" actId="20577"/>
        <pc:sldMkLst>
          <pc:docMk/>
          <pc:sldMk cId="2306777877" sldId="2022"/>
        </pc:sldMkLst>
        <pc:spChg chg="mod">
          <ac:chgData name="utvgx" userId="7f8f6605-7318-47be-8156-c39bde4b8e72" providerId="ADAL" clId="{02D421BB-3CC8-43DC-A6CB-CF2CD00FFE4D}" dt="2023-07-17T22:49:38.649" v="1804" actId="20577"/>
          <ac:spMkLst>
            <pc:docMk/>
            <pc:sldMk cId="2306777877" sldId="2022"/>
            <ac:spMk id="5" creationId="{D90E788C-F2F9-CC7A-4F39-6FFC8F3A26D9}"/>
          </ac:spMkLst>
        </pc:spChg>
        <pc:spChg chg="add mod">
          <ac:chgData name="utvgx" userId="7f8f6605-7318-47be-8156-c39bde4b8e72" providerId="ADAL" clId="{02D421BB-3CC8-43DC-A6CB-CF2CD00FFE4D}" dt="2023-07-17T21:52:19.740" v="1426" actId="1076"/>
          <ac:spMkLst>
            <pc:docMk/>
            <pc:sldMk cId="2306777877" sldId="2022"/>
            <ac:spMk id="6" creationId="{431FCD4E-9CFD-8752-0C85-B0BFAC3176DE}"/>
          </ac:spMkLst>
        </pc:spChg>
        <pc:spChg chg="add del mod">
          <ac:chgData name="utvgx" userId="7f8f6605-7318-47be-8156-c39bde4b8e72" providerId="ADAL" clId="{02D421BB-3CC8-43DC-A6CB-CF2CD00FFE4D}" dt="2023-07-17T21:52:07.781" v="1410" actId="478"/>
          <ac:spMkLst>
            <pc:docMk/>
            <pc:sldMk cId="2306777877" sldId="2022"/>
            <ac:spMk id="7" creationId="{E487628C-6EA5-C196-A578-627955DEE95E}"/>
          </ac:spMkLst>
        </pc:spChg>
        <pc:spChg chg="mod">
          <ac:chgData name="utvgx" userId="7f8f6605-7318-47be-8156-c39bde4b8e72" providerId="ADAL" clId="{02D421BB-3CC8-43DC-A6CB-CF2CD00FFE4D}" dt="2023-07-17T22:47:43.282" v="1776"/>
          <ac:spMkLst>
            <pc:docMk/>
            <pc:sldMk cId="2306777877" sldId="2022"/>
            <ac:spMk id="9" creationId="{C9D5B6A4-F4EB-D2BE-50AC-E16C673BCDB3}"/>
          </ac:spMkLst>
        </pc:spChg>
        <pc:grpChg chg="add del mod">
          <ac:chgData name="utvgx" userId="7f8f6605-7318-47be-8156-c39bde4b8e72" providerId="ADAL" clId="{02D421BB-3CC8-43DC-A6CB-CF2CD00FFE4D}" dt="2023-07-17T22:49:38.239" v="1803" actId="478"/>
          <ac:grpSpMkLst>
            <pc:docMk/>
            <pc:sldMk cId="2306777877" sldId="2022"/>
            <ac:grpSpMk id="8" creationId="{F8E264E8-04E5-CEA2-E9BD-61D3FAC1FFB9}"/>
          </ac:grpSpMkLst>
        </pc:grpChg>
        <pc:picChg chg="mod">
          <ac:chgData name="utvgx" userId="7f8f6605-7318-47be-8156-c39bde4b8e72" providerId="ADAL" clId="{02D421BB-3CC8-43DC-A6CB-CF2CD00FFE4D}" dt="2023-07-17T22:47:43.282" v="1776"/>
          <ac:picMkLst>
            <pc:docMk/>
            <pc:sldMk cId="2306777877" sldId="2022"/>
            <ac:picMk id="10" creationId="{F24E51F8-C9F5-CA2B-7F8E-51F0BBCB2D14}"/>
          </ac:picMkLst>
        </pc:picChg>
      </pc:sldChg>
      <pc:sldChg chg="del">
        <pc:chgData name="utvgx" userId="7f8f6605-7318-47be-8156-c39bde4b8e72" providerId="ADAL" clId="{02D421BB-3CC8-43DC-A6CB-CF2CD00FFE4D}" dt="2023-07-17T21:51:53.621" v="1408" actId="2696"/>
        <pc:sldMkLst>
          <pc:docMk/>
          <pc:sldMk cId="1333448848" sldId="2024"/>
        </pc:sldMkLst>
      </pc:sldChg>
      <pc:sldChg chg="modSp mod">
        <pc:chgData name="utvgx" userId="7f8f6605-7318-47be-8156-c39bde4b8e72" providerId="ADAL" clId="{02D421BB-3CC8-43DC-A6CB-CF2CD00FFE4D}" dt="2023-07-17T23:28:15.578" v="2119" actId="1076"/>
        <pc:sldMkLst>
          <pc:docMk/>
          <pc:sldMk cId="2643080067" sldId="2025"/>
        </pc:sldMkLst>
        <pc:spChg chg="mod">
          <ac:chgData name="utvgx" userId="7f8f6605-7318-47be-8156-c39bde4b8e72" providerId="ADAL" clId="{02D421BB-3CC8-43DC-A6CB-CF2CD00FFE4D}" dt="2023-07-17T23:28:15.578" v="2119" actId="1076"/>
          <ac:spMkLst>
            <pc:docMk/>
            <pc:sldMk cId="2643080067" sldId="2025"/>
            <ac:spMk id="6" creationId="{C34AB421-9D6F-D3E1-7313-10B61D785804}"/>
          </ac:spMkLst>
        </pc:spChg>
      </pc:sldChg>
      <pc:sldChg chg="modSp mod">
        <pc:chgData name="utvgx" userId="7f8f6605-7318-47be-8156-c39bde4b8e72" providerId="ADAL" clId="{02D421BB-3CC8-43DC-A6CB-CF2CD00FFE4D}" dt="2023-07-17T22:36:04.577" v="1733" actId="6549"/>
        <pc:sldMkLst>
          <pc:docMk/>
          <pc:sldMk cId="1579806200" sldId="2029"/>
        </pc:sldMkLst>
        <pc:spChg chg="mod">
          <ac:chgData name="utvgx" userId="7f8f6605-7318-47be-8156-c39bde4b8e72" providerId="ADAL" clId="{02D421BB-3CC8-43DC-A6CB-CF2CD00FFE4D}" dt="2023-07-17T22:36:04.577" v="1733" actId="6549"/>
          <ac:spMkLst>
            <pc:docMk/>
            <pc:sldMk cId="1579806200" sldId="2029"/>
            <ac:spMk id="20" creationId="{6EBA12F4-BE30-7DBF-CF19-66E1C3400ED3}"/>
          </ac:spMkLst>
        </pc:spChg>
      </pc:sldChg>
      <pc:sldChg chg="addSp delSp modSp mod modNotesTx">
        <pc:chgData name="utvgx" userId="7f8f6605-7318-47be-8156-c39bde4b8e72" providerId="ADAL" clId="{02D421BB-3CC8-43DC-A6CB-CF2CD00FFE4D}" dt="2023-07-17T22:48:14.443" v="1782" actId="478"/>
        <pc:sldMkLst>
          <pc:docMk/>
          <pc:sldMk cId="89260250" sldId="2032"/>
        </pc:sldMkLst>
        <pc:spChg chg="add mod">
          <ac:chgData name="utvgx" userId="7f8f6605-7318-47be-8156-c39bde4b8e72" providerId="ADAL" clId="{02D421BB-3CC8-43DC-A6CB-CF2CD00FFE4D}" dt="2023-07-16T10:00:13.894" v="307" actId="207"/>
          <ac:spMkLst>
            <pc:docMk/>
            <pc:sldMk cId="89260250" sldId="2032"/>
            <ac:spMk id="2" creationId="{CA8ACD4F-4D6C-805A-BCA9-A6A3E0467D39}"/>
          </ac:spMkLst>
        </pc:spChg>
        <pc:spChg chg="mod">
          <ac:chgData name="utvgx" userId="7f8f6605-7318-47be-8156-c39bde4b8e72" providerId="ADAL" clId="{02D421BB-3CC8-43DC-A6CB-CF2CD00FFE4D}" dt="2023-07-17T10:34:16.767" v="1335" actId="20577"/>
          <ac:spMkLst>
            <pc:docMk/>
            <pc:sldMk cId="89260250" sldId="2032"/>
            <ac:spMk id="5" creationId="{93A9C1C0-B215-C38B-E344-0222CEAC1887}"/>
          </ac:spMkLst>
        </pc:spChg>
        <pc:spChg chg="add mod">
          <ac:chgData name="utvgx" userId="7f8f6605-7318-47be-8156-c39bde4b8e72" providerId="ADAL" clId="{02D421BB-3CC8-43DC-A6CB-CF2CD00FFE4D}" dt="2023-07-16T10:58:57.895" v="396" actId="1076"/>
          <ac:spMkLst>
            <pc:docMk/>
            <pc:sldMk cId="89260250" sldId="2032"/>
            <ac:spMk id="7" creationId="{8C0FBCB3-2D21-16F3-70C4-B93A153DCBD4}"/>
          </ac:spMkLst>
        </pc:spChg>
        <pc:spChg chg="del mod">
          <ac:chgData name="utvgx" userId="7f8f6605-7318-47be-8156-c39bde4b8e72" providerId="ADAL" clId="{02D421BB-3CC8-43DC-A6CB-CF2CD00FFE4D}" dt="2023-07-17T22:48:14.443" v="1782" actId="478"/>
          <ac:spMkLst>
            <pc:docMk/>
            <pc:sldMk cId="89260250" sldId="2032"/>
            <ac:spMk id="8" creationId="{0940CC5A-DE52-C423-1A92-9EA56ABB5294}"/>
          </ac:spMkLst>
        </pc:spChg>
        <pc:spChg chg="add mod">
          <ac:chgData name="utvgx" userId="7f8f6605-7318-47be-8156-c39bde4b8e72" providerId="ADAL" clId="{02D421BB-3CC8-43DC-A6CB-CF2CD00FFE4D}" dt="2023-07-16T10:59:13.596" v="397" actId="1076"/>
          <ac:spMkLst>
            <pc:docMk/>
            <pc:sldMk cId="89260250" sldId="2032"/>
            <ac:spMk id="9" creationId="{69178DA1-B954-32E6-9A4A-16E84BD2B428}"/>
          </ac:spMkLst>
        </pc:spChg>
        <pc:spChg chg="add mod">
          <ac:chgData name="utvgx" userId="7f8f6605-7318-47be-8156-c39bde4b8e72" providerId="ADAL" clId="{02D421BB-3CC8-43DC-A6CB-CF2CD00FFE4D}" dt="2023-07-17T08:08:25.073" v="516" actId="1076"/>
          <ac:spMkLst>
            <pc:docMk/>
            <pc:sldMk cId="89260250" sldId="2032"/>
            <ac:spMk id="12" creationId="{EF723BAD-2E0C-2879-B937-8E3BBAE32F45}"/>
          </ac:spMkLst>
        </pc:spChg>
        <pc:spChg chg="add del mod">
          <ac:chgData name="utvgx" userId="7f8f6605-7318-47be-8156-c39bde4b8e72" providerId="ADAL" clId="{02D421BB-3CC8-43DC-A6CB-CF2CD00FFE4D}" dt="2023-07-17T22:48:09.264" v="1779" actId="478"/>
          <ac:spMkLst>
            <pc:docMk/>
            <pc:sldMk cId="89260250" sldId="2032"/>
            <ac:spMk id="13" creationId="{740954AD-30FE-974D-0230-51358E8A9050}"/>
          </ac:spMkLst>
        </pc:spChg>
        <pc:spChg chg="add mod">
          <ac:chgData name="utvgx" userId="7f8f6605-7318-47be-8156-c39bde4b8e72" providerId="ADAL" clId="{02D421BB-3CC8-43DC-A6CB-CF2CD00FFE4D}" dt="2023-07-17T08:08:46.289" v="522" actId="1076"/>
          <ac:spMkLst>
            <pc:docMk/>
            <pc:sldMk cId="89260250" sldId="2032"/>
            <ac:spMk id="15" creationId="{9B5CBA02-6F8E-80D0-092E-862BAE2621BA}"/>
          </ac:spMkLst>
        </pc:spChg>
        <pc:spChg chg="mod">
          <ac:chgData name="utvgx" userId="7f8f6605-7318-47be-8156-c39bde4b8e72" providerId="ADAL" clId="{02D421BB-3CC8-43DC-A6CB-CF2CD00FFE4D}" dt="2023-07-17T10:30:39.812" v="1276"/>
          <ac:spMkLst>
            <pc:docMk/>
            <pc:sldMk cId="89260250" sldId="2032"/>
            <ac:spMk id="17" creationId="{CFF08209-6EE5-B3CD-D2FC-DCE2057C06D3}"/>
          </ac:spMkLst>
        </pc:spChg>
        <pc:spChg chg="add mod">
          <ac:chgData name="utvgx" userId="7f8f6605-7318-47be-8156-c39bde4b8e72" providerId="ADAL" clId="{02D421BB-3CC8-43DC-A6CB-CF2CD00FFE4D}" dt="2023-07-16T11:08:56.311" v="476" actId="1076"/>
          <ac:spMkLst>
            <pc:docMk/>
            <pc:sldMk cId="89260250" sldId="2032"/>
            <ac:spMk id="56" creationId="{08AAA95E-E544-DBF7-4CEC-1382BAD4D782}"/>
          </ac:spMkLst>
        </pc:spChg>
        <pc:spChg chg="add del">
          <ac:chgData name="utvgx" userId="7f8f6605-7318-47be-8156-c39bde4b8e72" providerId="ADAL" clId="{02D421BB-3CC8-43DC-A6CB-CF2CD00FFE4D}" dt="2023-07-16T11:08:46.416" v="474" actId="22"/>
          <ac:spMkLst>
            <pc:docMk/>
            <pc:sldMk cId="89260250" sldId="2032"/>
            <ac:spMk id="58" creationId="{58464B24-FD01-299D-AA61-D20D5721EFA9}"/>
          </ac:spMkLst>
        </pc:spChg>
        <pc:spChg chg="add del">
          <ac:chgData name="utvgx" userId="7f8f6605-7318-47be-8156-c39bde4b8e72" providerId="ADAL" clId="{02D421BB-3CC8-43DC-A6CB-CF2CD00FFE4D}" dt="2023-07-16T11:09:14.201" v="478" actId="478"/>
          <ac:spMkLst>
            <pc:docMk/>
            <pc:sldMk cId="89260250" sldId="2032"/>
            <ac:spMk id="60" creationId="{583544C1-9D14-26C0-F6A8-390281CC0981}"/>
          </ac:spMkLst>
        </pc:spChg>
        <pc:spChg chg="add mod">
          <ac:chgData name="utvgx" userId="7f8f6605-7318-47be-8156-c39bde4b8e72" providerId="ADAL" clId="{02D421BB-3CC8-43DC-A6CB-CF2CD00FFE4D}" dt="2023-07-16T11:10:08.627" v="489" actId="14100"/>
          <ac:spMkLst>
            <pc:docMk/>
            <pc:sldMk cId="89260250" sldId="2032"/>
            <ac:spMk id="62" creationId="{DAF7F6A8-1B6E-3144-6322-1ABF6AD5D549}"/>
          </ac:spMkLst>
        </pc:spChg>
        <pc:grpChg chg="add mod">
          <ac:chgData name="utvgx" userId="7f8f6605-7318-47be-8156-c39bde4b8e72" providerId="ADAL" clId="{02D421BB-3CC8-43DC-A6CB-CF2CD00FFE4D}" dt="2023-07-17T10:30:39.812" v="1276"/>
          <ac:grpSpMkLst>
            <pc:docMk/>
            <pc:sldMk cId="89260250" sldId="2032"/>
            <ac:grpSpMk id="16" creationId="{BEFC30CF-2535-79DA-8A14-A77EA5CEF25D}"/>
          </ac:grpSpMkLst>
        </pc:grpChg>
        <pc:picChg chg="del mod">
          <ac:chgData name="utvgx" userId="7f8f6605-7318-47be-8156-c39bde4b8e72" providerId="ADAL" clId="{02D421BB-3CC8-43DC-A6CB-CF2CD00FFE4D}" dt="2023-07-17T22:48:05.581" v="1778" actId="478"/>
          <ac:picMkLst>
            <pc:docMk/>
            <pc:sldMk cId="89260250" sldId="2032"/>
            <ac:picMk id="6" creationId="{6F5D5376-C75E-EE0F-C199-01BE54AABB8D}"/>
          </ac:picMkLst>
        </pc:picChg>
        <pc:picChg chg="mod">
          <ac:chgData name="utvgx" userId="7f8f6605-7318-47be-8156-c39bde4b8e72" providerId="ADAL" clId="{02D421BB-3CC8-43DC-A6CB-CF2CD00FFE4D}" dt="2023-07-17T10:30:39.812" v="1276"/>
          <ac:picMkLst>
            <pc:docMk/>
            <pc:sldMk cId="89260250" sldId="2032"/>
            <ac:picMk id="18" creationId="{5427417C-39E6-6B7E-EACC-69D8D36EA505}"/>
          </ac:picMkLst>
        </pc:picChg>
        <pc:cxnChg chg="add mod">
          <ac:chgData name="utvgx" userId="7f8f6605-7318-47be-8156-c39bde4b8e72" providerId="ADAL" clId="{02D421BB-3CC8-43DC-A6CB-CF2CD00FFE4D}" dt="2023-07-16T11:07:49.115" v="463" actId="14100"/>
          <ac:cxnSpMkLst>
            <pc:docMk/>
            <pc:sldMk cId="89260250" sldId="2032"/>
            <ac:cxnSpMk id="11" creationId="{72653DFB-AC46-FB04-DED8-87A368C3175B}"/>
          </ac:cxnSpMkLst>
        </pc:cxnChg>
        <pc:cxnChg chg="add mod">
          <ac:chgData name="utvgx" userId="7f8f6605-7318-47be-8156-c39bde4b8e72" providerId="ADAL" clId="{02D421BB-3CC8-43DC-A6CB-CF2CD00FFE4D}" dt="2023-07-16T10:56:47.070" v="379" actId="14100"/>
          <ac:cxnSpMkLst>
            <pc:docMk/>
            <pc:sldMk cId="89260250" sldId="2032"/>
            <ac:cxnSpMk id="14" creationId="{6F3364F9-0A3F-BA05-2B8B-053396E886F6}"/>
          </ac:cxnSpMkLst>
        </pc:cxnChg>
        <pc:cxnChg chg="add del mod">
          <ac:chgData name="utvgx" userId="7f8f6605-7318-47be-8156-c39bde4b8e72" providerId="ADAL" clId="{02D421BB-3CC8-43DC-A6CB-CF2CD00FFE4D}" dt="2023-07-16T11:06:34.250" v="450" actId="478"/>
          <ac:cxnSpMkLst>
            <pc:docMk/>
            <pc:sldMk cId="89260250" sldId="2032"/>
            <ac:cxnSpMk id="18" creationId="{4DAA4667-3778-5011-BDD8-4921AC41EEDB}"/>
          </ac:cxnSpMkLst>
        </pc:cxnChg>
        <pc:cxnChg chg="add del mod">
          <ac:chgData name="utvgx" userId="7f8f6605-7318-47be-8156-c39bde4b8e72" providerId="ADAL" clId="{02D421BB-3CC8-43DC-A6CB-CF2CD00FFE4D}" dt="2023-07-16T11:06:14.937" v="446" actId="478"/>
          <ac:cxnSpMkLst>
            <pc:docMk/>
            <pc:sldMk cId="89260250" sldId="2032"/>
            <ac:cxnSpMk id="23" creationId="{3035AA39-8C54-2680-B931-19A5644019F7}"/>
          </ac:cxnSpMkLst>
        </pc:cxnChg>
        <pc:cxnChg chg="add del mod">
          <ac:chgData name="utvgx" userId="7f8f6605-7318-47be-8156-c39bde4b8e72" providerId="ADAL" clId="{02D421BB-3CC8-43DC-A6CB-CF2CD00FFE4D}" dt="2023-07-16T11:04:35.919" v="424" actId="478"/>
          <ac:cxnSpMkLst>
            <pc:docMk/>
            <pc:sldMk cId="89260250" sldId="2032"/>
            <ac:cxnSpMk id="24" creationId="{D3343088-47FE-F5BF-06D9-D0DD48355D6A}"/>
          </ac:cxnSpMkLst>
        </pc:cxnChg>
        <pc:cxnChg chg="add mod">
          <ac:chgData name="utvgx" userId="7f8f6605-7318-47be-8156-c39bde4b8e72" providerId="ADAL" clId="{02D421BB-3CC8-43DC-A6CB-CF2CD00FFE4D}" dt="2023-07-16T11:04:29.725" v="423" actId="1076"/>
          <ac:cxnSpMkLst>
            <pc:docMk/>
            <pc:sldMk cId="89260250" sldId="2032"/>
            <ac:cxnSpMk id="25" creationId="{9CB78E17-AFBF-96F8-164A-536B114FC95C}"/>
          </ac:cxnSpMkLst>
        </pc:cxnChg>
        <pc:cxnChg chg="add mod">
          <ac:chgData name="utvgx" userId="7f8f6605-7318-47be-8156-c39bde4b8e72" providerId="ADAL" clId="{02D421BB-3CC8-43DC-A6CB-CF2CD00FFE4D}" dt="2023-07-16T11:05:38.374" v="444" actId="1076"/>
          <ac:cxnSpMkLst>
            <pc:docMk/>
            <pc:sldMk cId="89260250" sldId="2032"/>
            <ac:cxnSpMk id="27" creationId="{AA87FF5D-AC8A-B6FE-FF1B-F0AF98E0EB8E}"/>
          </ac:cxnSpMkLst>
        </pc:cxnChg>
        <pc:cxnChg chg="add mod">
          <ac:chgData name="utvgx" userId="7f8f6605-7318-47be-8156-c39bde4b8e72" providerId="ADAL" clId="{02D421BB-3CC8-43DC-A6CB-CF2CD00FFE4D}" dt="2023-07-16T11:04:11.848" v="421" actId="14100"/>
          <ac:cxnSpMkLst>
            <pc:docMk/>
            <pc:sldMk cId="89260250" sldId="2032"/>
            <ac:cxnSpMk id="29" creationId="{6835E16C-4BB7-B136-5FD8-1EC2AC72748F}"/>
          </ac:cxnSpMkLst>
        </pc:cxnChg>
        <pc:cxnChg chg="add mod">
          <ac:chgData name="utvgx" userId="7f8f6605-7318-47be-8156-c39bde4b8e72" providerId="ADAL" clId="{02D421BB-3CC8-43DC-A6CB-CF2CD00FFE4D}" dt="2023-07-16T11:05:46.418" v="445" actId="1076"/>
          <ac:cxnSpMkLst>
            <pc:docMk/>
            <pc:sldMk cId="89260250" sldId="2032"/>
            <ac:cxnSpMk id="33" creationId="{7F61CA7C-8C55-D660-C480-36277625FC91}"/>
          </ac:cxnSpMkLst>
        </pc:cxnChg>
        <pc:cxnChg chg="add mod">
          <ac:chgData name="utvgx" userId="7f8f6605-7318-47be-8156-c39bde4b8e72" providerId="ADAL" clId="{02D421BB-3CC8-43DC-A6CB-CF2CD00FFE4D}" dt="2023-07-16T11:06:28.524" v="449" actId="1076"/>
          <ac:cxnSpMkLst>
            <pc:docMk/>
            <pc:sldMk cId="89260250" sldId="2032"/>
            <ac:cxnSpMk id="42" creationId="{578669B7-21BE-0415-0C93-9202AC8E335A}"/>
          </ac:cxnSpMkLst>
        </pc:cxnChg>
        <pc:cxnChg chg="add mod">
          <ac:chgData name="utvgx" userId="7f8f6605-7318-47be-8156-c39bde4b8e72" providerId="ADAL" clId="{02D421BB-3CC8-43DC-A6CB-CF2CD00FFE4D}" dt="2023-07-16T11:06:24.132" v="448" actId="1076"/>
          <ac:cxnSpMkLst>
            <pc:docMk/>
            <pc:sldMk cId="89260250" sldId="2032"/>
            <ac:cxnSpMk id="45" creationId="{BF9F755D-9011-77EE-F193-5671E16B2685}"/>
          </ac:cxnSpMkLst>
        </pc:cxnChg>
        <pc:cxnChg chg="add mod">
          <ac:chgData name="utvgx" userId="7f8f6605-7318-47be-8156-c39bde4b8e72" providerId="ADAL" clId="{02D421BB-3CC8-43DC-A6CB-CF2CD00FFE4D}" dt="2023-07-16T11:07:10.895" v="459" actId="14100"/>
          <ac:cxnSpMkLst>
            <pc:docMk/>
            <pc:sldMk cId="89260250" sldId="2032"/>
            <ac:cxnSpMk id="46" creationId="{909DA8E7-4A34-D69A-E3F0-75B87542463C}"/>
          </ac:cxnSpMkLst>
        </pc:cxnChg>
        <pc:cxnChg chg="add mod">
          <ac:chgData name="utvgx" userId="7f8f6605-7318-47be-8156-c39bde4b8e72" providerId="ADAL" clId="{02D421BB-3CC8-43DC-A6CB-CF2CD00FFE4D}" dt="2023-07-16T11:07:30.074" v="462" actId="14100"/>
          <ac:cxnSpMkLst>
            <pc:docMk/>
            <pc:sldMk cId="89260250" sldId="2032"/>
            <ac:cxnSpMk id="52" creationId="{8D994C26-6AD3-0F6D-93D1-5160C9B5EBB8}"/>
          </ac:cxnSpMkLst>
        </pc:cxnChg>
      </pc:sldChg>
      <pc:sldChg chg="del">
        <pc:chgData name="utvgx" userId="7f8f6605-7318-47be-8156-c39bde4b8e72" providerId="ADAL" clId="{02D421BB-3CC8-43DC-A6CB-CF2CD00FFE4D}" dt="2023-07-16T09:18:37.265" v="73" actId="2696"/>
        <pc:sldMkLst>
          <pc:docMk/>
          <pc:sldMk cId="1692642158" sldId="2033"/>
        </pc:sldMkLst>
      </pc:sldChg>
      <pc:sldChg chg="new">
        <pc:chgData name="utvgx" userId="7f8f6605-7318-47be-8156-c39bde4b8e72" providerId="ADAL" clId="{02D421BB-3CC8-43DC-A6CB-CF2CD00FFE4D}" dt="2023-07-16T08:41:22.832" v="0" actId="680"/>
        <pc:sldMkLst>
          <pc:docMk/>
          <pc:sldMk cId="3348731996" sldId="2034"/>
        </pc:sldMkLst>
      </pc:sldChg>
      <pc:sldChg chg="addSp delSp modSp add mod modNotesTx">
        <pc:chgData name="utvgx" userId="7f8f6605-7318-47be-8156-c39bde4b8e72" providerId="ADAL" clId="{02D421BB-3CC8-43DC-A6CB-CF2CD00FFE4D}" dt="2023-07-17T23:13:36.469" v="2055" actId="20577"/>
        <pc:sldMkLst>
          <pc:docMk/>
          <pc:sldMk cId="3650405711" sldId="2039"/>
        </pc:sldMkLst>
        <pc:spChg chg="mod">
          <ac:chgData name="utvgx" userId="7f8f6605-7318-47be-8156-c39bde4b8e72" providerId="ADAL" clId="{02D421BB-3CC8-43DC-A6CB-CF2CD00FFE4D}" dt="2023-07-17T10:34:10.154" v="1332" actId="20577"/>
          <ac:spMkLst>
            <pc:docMk/>
            <pc:sldMk cId="3650405711" sldId="2039"/>
            <ac:spMk id="5" creationId="{93A9C1C0-B215-C38B-E344-0222CEAC1887}"/>
          </ac:spMkLst>
        </pc:spChg>
        <pc:spChg chg="del">
          <ac:chgData name="utvgx" userId="7f8f6605-7318-47be-8156-c39bde4b8e72" providerId="ADAL" clId="{02D421BB-3CC8-43DC-A6CB-CF2CD00FFE4D}" dt="2023-07-17T08:09:23.711" v="525" actId="478"/>
          <ac:spMkLst>
            <pc:docMk/>
            <pc:sldMk cId="3650405711" sldId="2039"/>
            <ac:spMk id="8" creationId="{0940CC5A-DE52-C423-1A92-9EA56ABB5294}"/>
          </ac:spMkLst>
        </pc:spChg>
        <pc:spChg chg="add mod">
          <ac:chgData name="utvgx" userId="7f8f6605-7318-47be-8156-c39bde4b8e72" providerId="ADAL" clId="{02D421BB-3CC8-43DC-A6CB-CF2CD00FFE4D}" dt="2023-07-17T21:46:16.745" v="1381" actId="1076"/>
          <ac:spMkLst>
            <pc:docMk/>
            <pc:sldMk cId="3650405711" sldId="2039"/>
            <ac:spMk id="8" creationId="{B8424B1D-1B9A-A5DC-6391-CABA1F0AF9F1}"/>
          </ac:spMkLst>
        </pc:spChg>
        <pc:spChg chg="add del mod">
          <ac:chgData name="utvgx" userId="7f8f6605-7318-47be-8156-c39bde4b8e72" providerId="ADAL" clId="{02D421BB-3CC8-43DC-A6CB-CF2CD00FFE4D}" dt="2023-07-17T08:09:31.284" v="526" actId="478"/>
          <ac:spMkLst>
            <pc:docMk/>
            <pc:sldMk cId="3650405711" sldId="2039"/>
            <ac:spMk id="13" creationId="{5FE2D786-F27D-5FDF-8E7D-22D310514A60}"/>
          </ac:spMkLst>
        </pc:spChg>
        <pc:spChg chg="add mod ord">
          <ac:chgData name="utvgx" userId="7f8f6605-7318-47be-8156-c39bde4b8e72" providerId="ADAL" clId="{02D421BB-3CC8-43DC-A6CB-CF2CD00FFE4D}" dt="2023-07-17T21:45:44.764" v="1368" actId="1076"/>
          <ac:spMkLst>
            <pc:docMk/>
            <pc:sldMk cId="3650405711" sldId="2039"/>
            <ac:spMk id="18" creationId="{1CDA9BD3-3EF6-A840-D7AD-E3B8D00F9AD1}"/>
          </ac:spMkLst>
        </pc:spChg>
        <pc:spChg chg="add mod ord">
          <ac:chgData name="utvgx" userId="7f8f6605-7318-47be-8156-c39bde4b8e72" providerId="ADAL" clId="{02D421BB-3CC8-43DC-A6CB-CF2CD00FFE4D}" dt="2023-07-17T21:45:32.441" v="1361" actId="14100"/>
          <ac:spMkLst>
            <pc:docMk/>
            <pc:sldMk cId="3650405711" sldId="2039"/>
            <ac:spMk id="19" creationId="{7D187CA5-9059-729A-E683-AB17D32FCCE0}"/>
          </ac:spMkLst>
        </pc:spChg>
        <pc:spChg chg="add mod">
          <ac:chgData name="utvgx" userId="7f8f6605-7318-47be-8156-c39bde4b8e72" providerId="ADAL" clId="{02D421BB-3CC8-43DC-A6CB-CF2CD00FFE4D}" dt="2023-07-17T09:28:29.676" v="1069" actId="1076"/>
          <ac:spMkLst>
            <pc:docMk/>
            <pc:sldMk cId="3650405711" sldId="2039"/>
            <ac:spMk id="21" creationId="{395908F0-D8BC-0755-0000-F396A512727B}"/>
          </ac:spMkLst>
        </pc:spChg>
        <pc:spChg chg="add mod">
          <ac:chgData name="utvgx" userId="7f8f6605-7318-47be-8156-c39bde4b8e72" providerId="ADAL" clId="{02D421BB-3CC8-43DC-A6CB-CF2CD00FFE4D}" dt="2023-07-17T09:28:39.627" v="1071" actId="1076"/>
          <ac:spMkLst>
            <pc:docMk/>
            <pc:sldMk cId="3650405711" sldId="2039"/>
            <ac:spMk id="23" creationId="{ED5E40A9-0CE8-4072-F46F-18CA95927E8F}"/>
          </ac:spMkLst>
        </pc:spChg>
        <pc:spChg chg="add mod">
          <ac:chgData name="utvgx" userId="7f8f6605-7318-47be-8156-c39bde4b8e72" providerId="ADAL" clId="{02D421BB-3CC8-43DC-A6CB-CF2CD00FFE4D}" dt="2023-07-17T09:28:52.638" v="1072" actId="1076"/>
          <ac:spMkLst>
            <pc:docMk/>
            <pc:sldMk cId="3650405711" sldId="2039"/>
            <ac:spMk id="26" creationId="{7F32654B-9177-8FE6-64BE-3F8BC72148C7}"/>
          </ac:spMkLst>
        </pc:spChg>
        <pc:spChg chg="mod">
          <ac:chgData name="utvgx" userId="7f8f6605-7318-47be-8156-c39bde4b8e72" providerId="ADAL" clId="{02D421BB-3CC8-43DC-A6CB-CF2CD00FFE4D}" dt="2023-07-17T10:30:38.588" v="1275"/>
          <ac:spMkLst>
            <pc:docMk/>
            <pc:sldMk cId="3650405711" sldId="2039"/>
            <ac:spMk id="30" creationId="{6795F4B9-5EC9-1D27-E4AB-35F424D1184A}"/>
          </ac:spMkLst>
        </pc:spChg>
        <pc:grpChg chg="add mod">
          <ac:chgData name="utvgx" userId="7f8f6605-7318-47be-8156-c39bde4b8e72" providerId="ADAL" clId="{02D421BB-3CC8-43DC-A6CB-CF2CD00FFE4D}" dt="2023-07-17T10:30:38.588" v="1275"/>
          <ac:grpSpMkLst>
            <pc:docMk/>
            <pc:sldMk cId="3650405711" sldId="2039"/>
            <ac:grpSpMk id="28" creationId="{F5FBD8AC-E6AD-3DB9-062B-7F3D5BF7B91F}"/>
          </ac:grpSpMkLst>
        </pc:grpChg>
        <pc:picChg chg="del">
          <ac:chgData name="utvgx" userId="7f8f6605-7318-47be-8156-c39bde4b8e72" providerId="ADAL" clId="{02D421BB-3CC8-43DC-A6CB-CF2CD00FFE4D}" dt="2023-07-17T08:09:21.976" v="524" actId="478"/>
          <ac:picMkLst>
            <pc:docMk/>
            <pc:sldMk cId="3650405711" sldId="2039"/>
            <ac:picMk id="6" creationId="{6F5D5376-C75E-EE0F-C199-01BE54AABB8D}"/>
          </ac:picMkLst>
        </pc:picChg>
        <pc:picChg chg="mod">
          <ac:chgData name="utvgx" userId="7f8f6605-7318-47be-8156-c39bde4b8e72" providerId="ADAL" clId="{02D421BB-3CC8-43DC-A6CB-CF2CD00FFE4D}" dt="2023-07-17T10:30:38.588" v="1275"/>
          <ac:picMkLst>
            <pc:docMk/>
            <pc:sldMk cId="3650405711" sldId="2039"/>
            <ac:picMk id="31" creationId="{F9EEC737-F111-79D4-FFA0-9DEF46DB1B45}"/>
          </ac:picMkLst>
        </pc:picChg>
        <pc:cxnChg chg="add mod">
          <ac:chgData name="utvgx" userId="7f8f6605-7318-47be-8156-c39bde4b8e72" providerId="ADAL" clId="{02D421BB-3CC8-43DC-A6CB-CF2CD00FFE4D}" dt="2023-07-17T08:11:08.857" v="533" actId="14100"/>
          <ac:cxnSpMkLst>
            <pc:docMk/>
            <pc:sldMk cId="3650405711" sldId="2039"/>
            <ac:cxnSpMk id="16" creationId="{755FA007-008D-586F-35B0-D7F924B9FCF2}"/>
          </ac:cxnSpMkLst>
        </pc:cxnChg>
        <pc:cxnChg chg="mod">
          <ac:chgData name="utvgx" userId="7f8f6605-7318-47be-8156-c39bde4b8e72" providerId="ADAL" clId="{02D421BB-3CC8-43DC-A6CB-CF2CD00FFE4D}" dt="2023-07-17T08:10:48.523" v="530" actId="1076"/>
          <ac:cxnSpMkLst>
            <pc:docMk/>
            <pc:sldMk cId="3650405711" sldId="2039"/>
            <ac:cxnSpMk id="42" creationId="{578669B7-21BE-0415-0C93-9202AC8E335A}"/>
          </ac:cxnSpMkLst>
        </pc:cxnChg>
      </pc:sldChg>
      <pc:sldChg chg="addSp delSp modSp add mod modNotesTx">
        <pc:chgData name="utvgx" userId="7f8f6605-7318-47be-8156-c39bde4b8e72" providerId="ADAL" clId="{02D421BB-3CC8-43DC-A6CB-CF2CD00FFE4D}" dt="2023-07-17T23:14:12.601" v="2057" actId="20577"/>
        <pc:sldMkLst>
          <pc:docMk/>
          <pc:sldMk cId="2947676302" sldId="2041"/>
        </pc:sldMkLst>
        <pc:spChg chg="mod">
          <ac:chgData name="utvgx" userId="7f8f6605-7318-47be-8156-c39bde4b8e72" providerId="ADAL" clId="{02D421BB-3CC8-43DC-A6CB-CF2CD00FFE4D}" dt="2023-07-17T10:34:02.843" v="1329" actId="20577"/>
          <ac:spMkLst>
            <pc:docMk/>
            <pc:sldMk cId="2947676302" sldId="2041"/>
            <ac:spMk id="5" creationId="{93A9C1C0-B215-C38B-E344-0222CEAC1887}"/>
          </ac:spMkLst>
        </pc:spChg>
        <pc:spChg chg="mod">
          <ac:chgData name="utvgx" userId="7f8f6605-7318-47be-8156-c39bde4b8e72" providerId="ADAL" clId="{02D421BB-3CC8-43DC-A6CB-CF2CD00FFE4D}" dt="2023-07-17T09:54:02.785" v="1125" actId="1076"/>
          <ac:spMkLst>
            <pc:docMk/>
            <pc:sldMk cId="2947676302" sldId="2041"/>
            <ac:spMk id="12" creationId="{EF723BAD-2E0C-2879-B937-8E3BBAE32F45}"/>
          </ac:spMkLst>
        </pc:spChg>
        <pc:spChg chg="del">
          <ac:chgData name="utvgx" userId="7f8f6605-7318-47be-8156-c39bde4b8e72" providerId="ADAL" clId="{02D421BB-3CC8-43DC-A6CB-CF2CD00FFE4D}" dt="2023-07-17T09:20:01.018" v="1042" actId="478"/>
          <ac:spMkLst>
            <pc:docMk/>
            <pc:sldMk cId="2947676302" sldId="2041"/>
            <ac:spMk id="15" creationId="{9B5CBA02-6F8E-80D0-092E-862BAE2621BA}"/>
          </ac:spMkLst>
        </pc:spChg>
        <pc:spChg chg="del">
          <ac:chgData name="utvgx" userId="7f8f6605-7318-47be-8156-c39bde4b8e72" providerId="ADAL" clId="{02D421BB-3CC8-43DC-A6CB-CF2CD00FFE4D}" dt="2023-07-17T09:19:26.068" v="1032" actId="478"/>
          <ac:spMkLst>
            <pc:docMk/>
            <pc:sldMk cId="2947676302" sldId="2041"/>
            <ac:spMk id="18" creationId="{1CDA9BD3-3EF6-A840-D7AD-E3B8D00F9AD1}"/>
          </ac:spMkLst>
        </pc:spChg>
        <pc:spChg chg="del">
          <ac:chgData name="utvgx" userId="7f8f6605-7318-47be-8156-c39bde4b8e72" providerId="ADAL" clId="{02D421BB-3CC8-43DC-A6CB-CF2CD00FFE4D}" dt="2023-07-17T09:19:27.155" v="1033" actId="478"/>
          <ac:spMkLst>
            <pc:docMk/>
            <pc:sldMk cId="2947676302" sldId="2041"/>
            <ac:spMk id="19" creationId="{7D187CA5-9059-729A-E683-AB17D32FCCE0}"/>
          </ac:spMkLst>
        </pc:spChg>
        <pc:spChg chg="add mod">
          <ac:chgData name="utvgx" userId="7f8f6605-7318-47be-8156-c39bde4b8e72" providerId="ADAL" clId="{02D421BB-3CC8-43DC-A6CB-CF2CD00FFE4D}" dt="2023-07-17T09:54:57.959" v="1137" actId="1076"/>
          <ac:spMkLst>
            <pc:docMk/>
            <pc:sldMk cId="2947676302" sldId="2041"/>
            <ac:spMk id="35" creationId="{613A1F35-918C-EC1B-BB6D-9B73C192A752}"/>
          </ac:spMkLst>
        </pc:spChg>
        <pc:spChg chg="add mod">
          <ac:chgData name="utvgx" userId="7f8f6605-7318-47be-8156-c39bde4b8e72" providerId="ADAL" clId="{02D421BB-3CC8-43DC-A6CB-CF2CD00FFE4D}" dt="2023-07-17T09:54:47.499" v="1136" actId="1076"/>
          <ac:spMkLst>
            <pc:docMk/>
            <pc:sldMk cId="2947676302" sldId="2041"/>
            <ac:spMk id="37" creationId="{62B4D375-885E-8716-8C57-D477AA69B294}"/>
          </ac:spMkLst>
        </pc:spChg>
        <pc:spChg chg="mod">
          <ac:chgData name="utvgx" userId="7f8f6605-7318-47be-8156-c39bde4b8e72" providerId="ADAL" clId="{02D421BB-3CC8-43DC-A6CB-CF2CD00FFE4D}" dt="2023-07-17T10:30:36.569" v="1274"/>
          <ac:spMkLst>
            <pc:docMk/>
            <pc:sldMk cId="2947676302" sldId="2041"/>
            <ac:spMk id="39" creationId="{E72F62BA-2432-D894-F952-B8A62DC85941}"/>
          </ac:spMkLst>
        </pc:spChg>
        <pc:spChg chg="del mod">
          <ac:chgData name="utvgx" userId="7f8f6605-7318-47be-8156-c39bde4b8e72" providerId="ADAL" clId="{02D421BB-3CC8-43DC-A6CB-CF2CD00FFE4D}" dt="2023-07-17T09:20:04.223" v="1044" actId="478"/>
          <ac:spMkLst>
            <pc:docMk/>
            <pc:sldMk cId="2947676302" sldId="2041"/>
            <ac:spMk id="56" creationId="{08AAA95E-E544-DBF7-4CEC-1382BAD4D782}"/>
          </ac:spMkLst>
        </pc:spChg>
        <pc:spChg chg="mod">
          <ac:chgData name="utvgx" userId="7f8f6605-7318-47be-8156-c39bde4b8e72" providerId="ADAL" clId="{02D421BB-3CC8-43DC-A6CB-CF2CD00FFE4D}" dt="2023-07-17T09:53:58.334" v="1124" actId="1076"/>
          <ac:spMkLst>
            <pc:docMk/>
            <pc:sldMk cId="2947676302" sldId="2041"/>
            <ac:spMk id="62" creationId="{DAF7F6A8-1B6E-3144-6322-1ABF6AD5D549}"/>
          </ac:spMkLst>
        </pc:spChg>
        <pc:grpChg chg="add mod">
          <ac:chgData name="utvgx" userId="7f8f6605-7318-47be-8156-c39bde4b8e72" providerId="ADAL" clId="{02D421BB-3CC8-43DC-A6CB-CF2CD00FFE4D}" dt="2023-07-17T10:30:36.569" v="1274"/>
          <ac:grpSpMkLst>
            <pc:docMk/>
            <pc:sldMk cId="2947676302" sldId="2041"/>
            <ac:grpSpMk id="38" creationId="{7B8CE4A1-F263-8419-387B-EE88F7F42907}"/>
          </ac:grpSpMkLst>
        </pc:grpChg>
        <pc:picChg chg="mod">
          <ac:chgData name="utvgx" userId="7f8f6605-7318-47be-8156-c39bde4b8e72" providerId="ADAL" clId="{02D421BB-3CC8-43DC-A6CB-CF2CD00FFE4D}" dt="2023-07-17T10:30:36.569" v="1274"/>
          <ac:picMkLst>
            <pc:docMk/>
            <pc:sldMk cId="2947676302" sldId="2041"/>
            <ac:picMk id="40" creationId="{13B21DF1-FE4A-D6B8-45E0-A14D6B13834D}"/>
          </ac:picMkLst>
        </pc:picChg>
        <pc:cxnChg chg="add del mod">
          <ac:chgData name="utvgx" userId="7f8f6605-7318-47be-8156-c39bde4b8e72" providerId="ADAL" clId="{02D421BB-3CC8-43DC-A6CB-CF2CD00FFE4D}" dt="2023-07-17T09:53:34.225" v="1115" actId="478"/>
          <ac:cxnSpMkLst>
            <pc:docMk/>
            <pc:sldMk cId="2947676302" sldId="2041"/>
            <ac:cxnSpMk id="8" creationId="{1B68E1ED-60B4-D79B-AE20-27466476A01A}"/>
          </ac:cxnSpMkLst>
        </pc:cxnChg>
        <pc:cxnChg chg="del mod">
          <ac:chgData name="utvgx" userId="7f8f6605-7318-47be-8156-c39bde4b8e72" providerId="ADAL" clId="{02D421BB-3CC8-43DC-A6CB-CF2CD00FFE4D}" dt="2023-07-17T09:19:56.830" v="1039" actId="478"/>
          <ac:cxnSpMkLst>
            <pc:docMk/>
            <pc:sldMk cId="2947676302" sldId="2041"/>
            <ac:cxnSpMk id="11" creationId="{72653DFB-AC46-FB04-DED8-87A368C3175B}"/>
          </ac:cxnSpMkLst>
        </pc:cxnChg>
        <pc:cxnChg chg="del">
          <ac:chgData name="utvgx" userId="7f8f6605-7318-47be-8156-c39bde4b8e72" providerId="ADAL" clId="{02D421BB-3CC8-43DC-A6CB-CF2CD00FFE4D}" dt="2023-07-17T09:19:59.741" v="1041" actId="478"/>
          <ac:cxnSpMkLst>
            <pc:docMk/>
            <pc:sldMk cId="2947676302" sldId="2041"/>
            <ac:cxnSpMk id="14" creationId="{6F3364F9-0A3F-BA05-2B8B-053396E886F6}"/>
          </ac:cxnSpMkLst>
        </pc:cxnChg>
        <pc:cxnChg chg="del">
          <ac:chgData name="utvgx" userId="7f8f6605-7318-47be-8156-c39bde4b8e72" providerId="ADAL" clId="{02D421BB-3CC8-43DC-A6CB-CF2CD00FFE4D}" dt="2023-07-17T09:19:58.256" v="1040" actId="478"/>
          <ac:cxnSpMkLst>
            <pc:docMk/>
            <pc:sldMk cId="2947676302" sldId="2041"/>
            <ac:cxnSpMk id="16" creationId="{755FA007-008D-586F-35B0-D7F924B9FCF2}"/>
          </ac:cxnSpMkLst>
        </pc:cxnChg>
        <pc:cxnChg chg="add del mod">
          <ac:chgData name="utvgx" userId="7f8f6605-7318-47be-8156-c39bde4b8e72" providerId="ADAL" clId="{02D421BB-3CC8-43DC-A6CB-CF2CD00FFE4D}" dt="2023-07-17T09:53:33.467" v="1113" actId="478"/>
          <ac:cxnSpMkLst>
            <pc:docMk/>
            <pc:sldMk cId="2947676302" sldId="2041"/>
            <ac:cxnSpMk id="17" creationId="{E15F235C-DA2E-AED4-2863-2AE273040D68}"/>
          </ac:cxnSpMkLst>
        </pc:cxnChg>
        <pc:cxnChg chg="add del mod">
          <ac:chgData name="utvgx" userId="7f8f6605-7318-47be-8156-c39bde4b8e72" providerId="ADAL" clId="{02D421BB-3CC8-43DC-A6CB-CF2CD00FFE4D}" dt="2023-07-17T09:53:33.830" v="1114" actId="478"/>
          <ac:cxnSpMkLst>
            <pc:docMk/>
            <pc:sldMk cId="2947676302" sldId="2041"/>
            <ac:cxnSpMk id="21" creationId="{39BCA82C-B559-727B-A102-1CFEB42A54F9}"/>
          </ac:cxnSpMkLst>
        </pc:cxnChg>
        <pc:cxnChg chg="del">
          <ac:chgData name="utvgx" userId="7f8f6605-7318-47be-8156-c39bde4b8e72" providerId="ADAL" clId="{02D421BB-3CC8-43DC-A6CB-CF2CD00FFE4D}" dt="2023-07-17T09:19:52.435" v="1036" actId="478"/>
          <ac:cxnSpMkLst>
            <pc:docMk/>
            <pc:sldMk cId="2947676302" sldId="2041"/>
            <ac:cxnSpMk id="27" creationId="{AA87FF5D-AC8A-B6FE-FF1B-F0AF98E0EB8E}"/>
          </ac:cxnSpMkLst>
        </pc:cxnChg>
        <pc:cxnChg chg="del">
          <ac:chgData name="utvgx" userId="7f8f6605-7318-47be-8156-c39bde4b8e72" providerId="ADAL" clId="{02D421BB-3CC8-43DC-A6CB-CF2CD00FFE4D}" dt="2023-07-17T09:19:55.927" v="1038" actId="478"/>
          <ac:cxnSpMkLst>
            <pc:docMk/>
            <pc:sldMk cId="2947676302" sldId="2041"/>
            <ac:cxnSpMk id="29" creationId="{6835E16C-4BB7-B136-5FD8-1EC2AC72748F}"/>
          </ac:cxnSpMkLst>
        </pc:cxnChg>
        <pc:cxnChg chg="del">
          <ac:chgData name="utvgx" userId="7f8f6605-7318-47be-8156-c39bde4b8e72" providerId="ADAL" clId="{02D421BB-3CC8-43DC-A6CB-CF2CD00FFE4D}" dt="2023-07-17T09:19:53.906" v="1037" actId="478"/>
          <ac:cxnSpMkLst>
            <pc:docMk/>
            <pc:sldMk cId="2947676302" sldId="2041"/>
            <ac:cxnSpMk id="33" creationId="{7F61CA7C-8C55-D660-C480-36277625FC91}"/>
          </ac:cxnSpMkLst>
        </pc:cxnChg>
        <pc:cxnChg chg="mod">
          <ac:chgData name="utvgx" userId="7f8f6605-7318-47be-8156-c39bde4b8e72" providerId="ADAL" clId="{02D421BB-3CC8-43DC-A6CB-CF2CD00FFE4D}" dt="2023-07-17T09:53:33.057" v="1112" actId="14100"/>
          <ac:cxnSpMkLst>
            <pc:docMk/>
            <pc:sldMk cId="2947676302" sldId="2041"/>
            <ac:cxnSpMk id="42" creationId="{578669B7-21BE-0415-0C93-9202AC8E335A}"/>
          </ac:cxnSpMkLst>
        </pc:cxnChg>
        <pc:cxnChg chg="del">
          <ac:chgData name="utvgx" userId="7f8f6605-7318-47be-8156-c39bde4b8e72" providerId="ADAL" clId="{02D421BB-3CC8-43DC-A6CB-CF2CD00FFE4D}" dt="2023-07-17T09:20:06.414" v="1045" actId="478"/>
          <ac:cxnSpMkLst>
            <pc:docMk/>
            <pc:sldMk cId="2947676302" sldId="2041"/>
            <ac:cxnSpMk id="46" creationId="{909DA8E7-4A34-D69A-E3F0-75B87542463C}"/>
          </ac:cxnSpMkLst>
        </pc:cxnChg>
        <pc:cxnChg chg="mod">
          <ac:chgData name="utvgx" userId="7f8f6605-7318-47be-8156-c39bde4b8e72" providerId="ADAL" clId="{02D421BB-3CC8-43DC-A6CB-CF2CD00FFE4D}" dt="2023-07-17T09:53:32.742" v="1111" actId="14100"/>
          <ac:cxnSpMkLst>
            <pc:docMk/>
            <pc:sldMk cId="2947676302" sldId="2041"/>
            <ac:cxnSpMk id="52" creationId="{8D994C26-6AD3-0F6D-93D1-5160C9B5EBB8}"/>
          </ac:cxnSpMkLst>
        </pc:cxnChg>
      </pc:sldChg>
      <pc:sldChg chg="addSp delSp modSp add mod modNotesTx">
        <pc:chgData name="utvgx" userId="7f8f6605-7318-47be-8156-c39bde4b8e72" providerId="ADAL" clId="{02D421BB-3CC8-43DC-A6CB-CF2CD00FFE4D}" dt="2023-07-17T23:46:50.828" v="2779" actId="478"/>
        <pc:sldMkLst>
          <pc:docMk/>
          <pc:sldMk cId="3836637174" sldId="2042"/>
        </pc:sldMkLst>
        <pc:spChg chg="mod">
          <ac:chgData name="utvgx" userId="7f8f6605-7318-47be-8156-c39bde4b8e72" providerId="ADAL" clId="{02D421BB-3CC8-43DC-A6CB-CF2CD00FFE4D}" dt="2023-07-17T10:33:40.350" v="1324" actId="20577"/>
          <ac:spMkLst>
            <pc:docMk/>
            <pc:sldMk cId="3836637174" sldId="2042"/>
            <ac:spMk id="5" creationId="{93A9C1C0-B215-C38B-E344-0222CEAC1887}"/>
          </ac:spMkLst>
        </pc:spChg>
        <pc:spChg chg="add mod">
          <ac:chgData name="utvgx" userId="7f8f6605-7318-47be-8156-c39bde4b8e72" providerId="ADAL" clId="{02D421BB-3CC8-43DC-A6CB-CF2CD00FFE4D}" dt="2023-07-17T21:50:58" v="1407" actId="20577"/>
          <ac:spMkLst>
            <pc:docMk/>
            <pc:sldMk cId="3836637174" sldId="2042"/>
            <ac:spMk id="6" creationId="{F468EF10-E19C-46DC-4FCE-8FAA5AB4A0AE}"/>
          </ac:spMkLst>
        </pc:spChg>
        <pc:spChg chg="mod">
          <ac:chgData name="utvgx" userId="7f8f6605-7318-47be-8156-c39bde4b8e72" providerId="ADAL" clId="{02D421BB-3CC8-43DC-A6CB-CF2CD00FFE4D}" dt="2023-07-17T23:09:17.714" v="1970" actId="1076"/>
          <ac:spMkLst>
            <pc:docMk/>
            <pc:sldMk cId="3836637174" sldId="2042"/>
            <ac:spMk id="7" creationId="{8C0FBCB3-2D21-16F3-70C4-B93A153DCBD4}"/>
          </ac:spMkLst>
        </pc:spChg>
        <pc:spChg chg="add mod">
          <ac:chgData name="utvgx" userId="7f8f6605-7318-47be-8156-c39bde4b8e72" providerId="ADAL" clId="{02D421BB-3CC8-43DC-A6CB-CF2CD00FFE4D}" dt="2023-07-17T21:50:55.310" v="1406" actId="1076"/>
          <ac:spMkLst>
            <pc:docMk/>
            <pc:sldMk cId="3836637174" sldId="2042"/>
            <ac:spMk id="8" creationId="{2D7F6CCB-7160-39D0-942F-EDC81E88E618}"/>
          </ac:spMkLst>
        </pc:spChg>
        <pc:spChg chg="mod">
          <ac:chgData name="utvgx" userId="7f8f6605-7318-47be-8156-c39bde4b8e72" providerId="ADAL" clId="{02D421BB-3CC8-43DC-A6CB-CF2CD00FFE4D}" dt="2023-07-17T22:20:20.939" v="1632" actId="1076"/>
          <ac:spMkLst>
            <pc:docMk/>
            <pc:sldMk cId="3836637174" sldId="2042"/>
            <ac:spMk id="9" creationId="{69178DA1-B954-32E6-9A4A-16E84BD2B428}"/>
          </ac:spMkLst>
        </pc:spChg>
        <pc:spChg chg="mod">
          <ac:chgData name="utvgx" userId="7f8f6605-7318-47be-8156-c39bde4b8e72" providerId="ADAL" clId="{02D421BB-3CC8-43DC-A6CB-CF2CD00FFE4D}" dt="2023-07-17T21:50:34.002" v="1404" actId="1076"/>
          <ac:spMkLst>
            <pc:docMk/>
            <pc:sldMk cId="3836637174" sldId="2042"/>
            <ac:spMk id="12" creationId="{EF723BAD-2E0C-2879-B937-8E3BBAE32F45}"/>
          </ac:spMkLst>
        </pc:spChg>
        <pc:spChg chg="mod">
          <ac:chgData name="utvgx" userId="7f8f6605-7318-47be-8156-c39bde4b8e72" providerId="ADAL" clId="{02D421BB-3CC8-43DC-A6CB-CF2CD00FFE4D}" dt="2023-07-17T09:58:12.521" v="1178" actId="1076"/>
          <ac:spMkLst>
            <pc:docMk/>
            <pc:sldMk cId="3836637174" sldId="2042"/>
            <ac:spMk id="15" creationId="{9B5CBA02-6F8E-80D0-092E-862BAE2621BA}"/>
          </ac:spMkLst>
        </pc:spChg>
        <pc:spChg chg="del">
          <ac:chgData name="utvgx" userId="7f8f6605-7318-47be-8156-c39bde4b8e72" providerId="ADAL" clId="{02D421BB-3CC8-43DC-A6CB-CF2CD00FFE4D}" dt="2023-07-17T09:19:31.329" v="1034" actId="478"/>
          <ac:spMkLst>
            <pc:docMk/>
            <pc:sldMk cId="3836637174" sldId="2042"/>
            <ac:spMk id="18" creationId="{1CDA9BD3-3EF6-A840-D7AD-E3B8D00F9AD1}"/>
          </ac:spMkLst>
        </pc:spChg>
        <pc:spChg chg="del">
          <ac:chgData name="utvgx" userId="7f8f6605-7318-47be-8156-c39bde4b8e72" providerId="ADAL" clId="{02D421BB-3CC8-43DC-A6CB-CF2CD00FFE4D}" dt="2023-07-17T09:19:31.834" v="1035" actId="478"/>
          <ac:spMkLst>
            <pc:docMk/>
            <pc:sldMk cId="3836637174" sldId="2042"/>
            <ac:spMk id="19" creationId="{7D187CA5-9059-729A-E683-AB17D32FCCE0}"/>
          </ac:spMkLst>
        </pc:spChg>
        <pc:spChg chg="add mod">
          <ac:chgData name="utvgx" userId="7f8f6605-7318-47be-8156-c39bde4b8e72" providerId="ADAL" clId="{02D421BB-3CC8-43DC-A6CB-CF2CD00FFE4D}" dt="2023-07-17T22:52:22.581" v="1848" actId="20577"/>
          <ac:spMkLst>
            <pc:docMk/>
            <pc:sldMk cId="3836637174" sldId="2042"/>
            <ac:spMk id="24" creationId="{4DFCF164-1A7F-59B1-D859-14D5F1D8EE33}"/>
          </ac:spMkLst>
        </pc:spChg>
        <pc:spChg chg="add mod ord">
          <ac:chgData name="utvgx" userId="7f8f6605-7318-47be-8156-c39bde4b8e72" providerId="ADAL" clId="{02D421BB-3CC8-43DC-A6CB-CF2CD00FFE4D}" dt="2023-07-17T22:34:57.366" v="1730" actId="1076"/>
          <ac:spMkLst>
            <pc:docMk/>
            <pc:sldMk cId="3836637174" sldId="2042"/>
            <ac:spMk id="26" creationId="{B742FB4F-665B-5F08-1EDC-50E6709688C9}"/>
          </ac:spMkLst>
        </pc:spChg>
        <pc:spChg chg="add mod">
          <ac:chgData name="utvgx" userId="7f8f6605-7318-47be-8156-c39bde4b8e72" providerId="ADAL" clId="{02D421BB-3CC8-43DC-A6CB-CF2CD00FFE4D}" dt="2023-07-17T22:52:56.017" v="1857" actId="1076"/>
          <ac:spMkLst>
            <pc:docMk/>
            <pc:sldMk cId="3836637174" sldId="2042"/>
            <ac:spMk id="30" creationId="{01BF3547-DAD2-A6E3-6EBE-C6CD55BCD0BD}"/>
          </ac:spMkLst>
        </pc:spChg>
        <pc:spChg chg="add mod">
          <ac:chgData name="utvgx" userId="7f8f6605-7318-47be-8156-c39bde4b8e72" providerId="ADAL" clId="{02D421BB-3CC8-43DC-A6CB-CF2CD00FFE4D}" dt="2023-07-17T22:52:52.214" v="1856" actId="1076"/>
          <ac:spMkLst>
            <pc:docMk/>
            <pc:sldMk cId="3836637174" sldId="2042"/>
            <ac:spMk id="32" creationId="{C90E08F8-F35A-55C6-9B8E-D41D68FDB871}"/>
          </ac:spMkLst>
        </pc:spChg>
        <pc:spChg chg="add mod">
          <ac:chgData name="utvgx" userId="7f8f6605-7318-47be-8156-c39bde4b8e72" providerId="ADAL" clId="{02D421BB-3CC8-43DC-A6CB-CF2CD00FFE4D}" dt="2023-07-17T22:52:43.901" v="1855" actId="1076"/>
          <ac:spMkLst>
            <pc:docMk/>
            <pc:sldMk cId="3836637174" sldId="2042"/>
            <ac:spMk id="36" creationId="{94DE5C65-34A8-7D23-6A44-760B4384258C}"/>
          </ac:spMkLst>
        </pc:spChg>
        <pc:spChg chg="add mod">
          <ac:chgData name="utvgx" userId="7f8f6605-7318-47be-8156-c39bde4b8e72" providerId="ADAL" clId="{02D421BB-3CC8-43DC-A6CB-CF2CD00FFE4D}" dt="2023-07-17T22:52:26.583" v="1849" actId="1076"/>
          <ac:spMkLst>
            <pc:docMk/>
            <pc:sldMk cId="3836637174" sldId="2042"/>
            <ac:spMk id="38" creationId="{CFA60CB8-8911-50B8-3C68-ABCA15DB3693}"/>
          </ac:spMkLst>
        </pc:spChg>
        <pc:spChg chg="add mod">
          <ac:chgData name="utvgx" userId="7f8f6605-7318-47be-8156-c39bde4b8e72" providerId="ADAL" clId="{02D421BB-3CC8-43DC-A6CB-CF2CD00FFE4D}" dt="2023-07-17T22:53:36.134" v="1864" actId="1076"/>
          <ac:spMkLst>
            <pc:docMk/>
            <pc:sldMk cId="3836637174" sldId="2042"/>
            <ac:spMk id="40" creationId="{4CC3E511-AB4A-1DED-AF3E-14790B049E5B}"/>
          </ac:spMkLst>
        </pc:spChg>
        <pc:spChg chg="mod">
          <ac:chgData name="utvgx" userId="7f8f6605-7318-47be-8156-c39bde4b8e72" providerId="ADAL" clId="{02D421BB-3CC8-43DC-A6CB-CF2CD00FFE4D}" dt="2023-07-17T10:30:33.103" v="1272"/>
          <ac:spMkLst>
            <pc:docMk/>
            <pc:sldMk cId="3836637174" sldId="2042"/>
            <ac:spMk id="43" creationId="{B8605E44-E810-626D-8669-86B7D8F05950}"/>
          </ac:spMkLst>
        </pc:spChg>
        <pc:spChg chg="add mod">
          <ac:chgData name="utvgx" userId="7f8f6605-7318-47be-8156-c39bde4b8e72" providerId="ADAL" clId="{02D421BB-3CC8-43DC-A6CB-CF2CD00FFE4D}" dt="2023-07-17T22:53:50.534" v="1868" actId="1076"/>
          <ac:spMkLst>
            <pc:docMk/>
            <pc:sldMk cId="3836637174" sldId="2042"/>
            <ac:spMk id="46" creationId="{09179E8F-2BAA-9089-02FB-51B861F09A17}"/>
          </ac:spMkLst>
        </pc:spChg>
        <pc:spChg chg="add mod">
          <ac:chgData name="utvgx" userId="7f8f6605-7318-47be-8156-c39bde4b8e72" providerId="ADAL" clId="{02D421BB-3CC8-43DC-A6CB-CF2CD00FFE4D}" dt="2023-07-17T22:54:16.781" v="1873" actId="1076"/>
          <ac:spMkLst>
            <pc:docMk/>
            <pc:sldMk cId="3836637174" sldId="2042"/>
            <ac:spMk id="48" creationId="{0BAD885E-7F1C-A1DF-E6A9-EAEE834B0147}"/>
          </ac:spMkLst>
        </pc:spChg>
        <pc:spChg chg="add mod">
          <ac:chgData name="utvgx" userId="7f8f6605-7318-47be-8156-c39bde4b8e72" providerId="ADAL" clId="{02D421BB-3CC8-43DC-A6CB-CF2CD00FFE4D}" dt="2023-07-17T22:54:44.368" v="1877" actId="1076"/>
          <ac:spMkLst>
            <pc:docMk/>
            <pc:sldMk cId="3836637174" sldId="2042"/>
            <ac:spMk id="50" creationId="{2D3D1E5F-2B2B-D359-0AFF-BCF362B4257B}"/>
          </ac:spMkLst>
        </pc:spChg>
        <pc:spChg chg="add mod">
          <ac:chgData name="utvgx" userId="7f8f6605-7318-47be-8156-c39bde4b8e72" providerId="ADAL" clId="{02D421BB-3CC8-43DC-A6CB-CF2CD00FFE4D}" dt="2023-07-17T22:55:26.351" v="1898" actId="1076"/>
          <ac:spMkLst>
            <pc:docMk/>
            <pc:sldMk cId="3836637174" sldId="2042"/>
            <ac:spMk id="53" creationId="{2783D240-4F69-66B9-EE55-71EC2786F6CA}"/>
          </ac:spMkLst>
        </pc:spChg>
        <pc:spChg chg="add mod">
          <ac:chgData name="utvgx" userId="7f8f6605-7318-47be-8156-c39bde4b8e72" providerId="ADAL" clId="{02D421BB-3CC8-43DC-A6CB-CF2CD00FFE4D}" dt="2023-07-17T22:55:10.135" v="1894" actId="1076"/>
          <ac:spMkLst>
            <pc:docMk/>
            <pc:sldMk cId="3836637174" sldId="2042"/>
            <ac:spMk id="55" creationId="{6E6B41DD-98ED-C929-C0EC-C13ECCC34A90}"/>
          </ac:spMkLst>
        </pc:spChg>
        <pc:spChg chg="add del mod">
          <ac:chgData name="utvgx" userId="7f8f6605-7318-47be-8156-c39bde4b8e72" providerId="ADAL" clId="{02D421BB-3CC8-43DC-A6CB-CF2CD00FFE4D}" dt="2023-07-17T09:58:02.680" v="1177" actId="1076"/>
          <ac:spMkLst>
            <pc:docMk/>
            <pc:sldMk cId="3836637174" sldId="2042"/>
            <ac:spMk id="56" creationId="{08AAA95E-E544-DBF7-4CEC-1382BAD4D782}"/>
          </ac:spMkLst>
        </pc:spChg>
        <pc:spChg chg="add mod">
          <ac:chgData name="utvgx" userId="7f8f6605-7318-47be-8156-c39bde4b8e72" providerId="ADAL" clId="{02D421BB-3CC8-43DC-A6CB-CF2CD00FFE4D}" dt="2023-07-17T22:55:56.735" v="1902" actId="1076"/>
          <ac:spMkLst>
            <pc:docMk/>
            <pc:sldMk cId="3836637174" sldId="2042"/>
            <ac:spMk id="58" creationId="{6B1F15A6-0BBF-6F41-AF16-99D6D3C3122C}"/>
          </ac:spMkLst>
        </pc:spChg>
        <pc:spChg chg="add mod">
          <ac:chgData name="utvgx" userId="7f8f6605-7318-47be-8156-c39bde4b8e72" providerId="ADAL" clId="{02D421BB-3CC8-43DC-A6CB-CF2CD00FFE4D}" dt="2023-07-17T22:56:06.885" v="1905" actId="1076"/>
          <ac:spMkLst>
            <pc:docMk/>
            <pc:sldMk cId="3836637174" sldId="2042"/>
            <ac:spMk id="60" creationId="{30919547-CEA6-A884-015C-68DD26BD8C0D}"/>
          </ac:spMkLst>
        </pc:spChg>
        <pc:spChg chg="mod">
          <ac:chgData name="utvgx" userId="7f8f6605-7318-47be-8156-c39bde4b8e72" providerId="ADAL" clId="{02D421BB-3CC8-43DC-A6CB-CF2CD00FFE4D}" dt="2023-07-17T21:50:34.002" v="1404" actId="1076"/>
          <ac:spMkLst>
            <pc:docMk/>
            <pc:sldMk cId="3836637174" sldId="2042"/>
            <ac:spMk id="62" creationId="{DAF7F6A8-1B6E-3144-6322-1ABF6AD5D549}"/>
          </ac:spMkLst>
        </pc:spChg>
        <pc:spChg chg="add mod">
          <ac:chgData name="utvgx" userId="7f8f6605-7318-47be-8156-c39bde4b8e72" providerId="ADAL" clId="{02D421BB-3CC8-43DC-A6CB-CF2CD00FFE4D}" dt="2023-07-17T22:56:25.585" v="1909" actId="1076"/>
          <ac:spMkLst>
            <pc:docMk/>
            <pc:sldMk cId="3836637174" sldId="2042"/>
            <ac:spMk id="63" creationId="{2FD52355-5878-F4B1-EE0A-8F42D015F7D3}"/>
          </ac:spMkLst>
        </pc:spChg>
        <pc:spChg chg="add mod">
          <ac:chgData name="utvgx" userId="7f8f6605-7318-47be-8156-c39bde4b8e72" providerId="ADAL" clId="{02D421BB-3CC8-43DC-A6CB-CF2CD00FFE4D}" dt="2023-07-17T23:09:36.062" v="1974" actId="404"/>
          <ac:spMkLst>
            <pc:docMk/>
            <pc:sldMk cId="3836637174" sldId="2042"/>
            <ac:spMk id="2051" creationId="{50E31776-EDCD-2C01-6B47-FBC4498D33A1}"/>
          </ac:spMkLst>
        </pc:spChg>
        <pc:spChg chg="add mod">
          <ac:chgData name="utvgx" userId="7f8f6605-7318-47be-8156-c39bde4b8e72" providerId="ADAL" clId="{02D421BB-3CC8-43DC-A6CB-CF2CD00FFE4D}" dt="2023-07-17T23:09:33.864" v="1973" actId="14100"/>
          <ac:spMkLst>
            <pc:docMk/>
            <pc:sldMk cId="3836637174" sldId="2042"/>
            <ac:spMk id="2056" creationId="{08634654-3316-6EAC-4F37-2578468CD7CA}"/>
          </ac:spMkLst>
        </pc:spChg>
        <pc:spChg chg="add mod">
          <ac:chgData name="utvgx" userId="7f8f6605-7318-47be-8156-c39bde4b8e72" providerId="ADAL" clId="{02D421BB-3CC8-43DC-A6CB-CF2CD00FFE4D}" dt="2023-07-17T23:10:39.363" v="2028" actId="1076"/>
          <ac:spMkLst>
            <pc:docMk/>
            <pc:sldMk cId="3836637174" sldId="2042"/>
            <ac:spMk id="2060" creationId="{418441A9-4580-BFE5-C446-81B92627E745}"/>
          </ac:spMkLst>
        </pc:spChg>
        <pc:grpChg chg="add mod">
          <ac:chgData name="utvgx" userId="7f8f6605-7318-47be-8156-c39bde4b8e72" providerId="ADAL" clId="{02D421BB-3CC8-43DC-A6CB-CF2CD00FFE4D}" dt="2023-07-17T10:30:33.103" v="1272"/>
          <ac:grpSpMkLst>
            <pc:docMk/>
            <pc:sldMk cId="3836637174" sldId="2042"/>
            <ac:grpSpMk id="41" creationId="{6BB51E84-9441-204B-D0B6-8EF34DFDDC2F}"/>
          </ac:grpSpMkLst>
        </pc:grpChg>
        <pc:picChg chg="mod">
          <ac:chgData name="utvgx" userId="7f8f6605-7318-47be-8156-c39bde4b8e72" providerId="ADAL" clId="{02D421BB-3CC8-43DC-A6CB-CF2CD00FFE4D}" dt="2023-07-17T10:30:33.103" v="1272"/>
          <ac:picMkLst>
            <pc:docMk/>
            <pc:sldMk cId="3836637174" sldId="2042"/>
            <ac:picMk id="44" creationId="{713990DA-7F95-5DDC-9102-EABB1BD977C0}"/>
          </ac:picMkLst>
        </pc:picChg>
        <pc:picChg chg="add del mod">
          <ac:chgData name="utvgx" userId="7f8f6605-7318-47be-8156-c39bde4b8e72" providerId="ADAL" clId="{02D421BB-3CC8-43DC-A6CB-CF2CD00FFE4D}" dt="2023-07-17T23:46:50.828" v="2779" actId="478"/>
          <ac:picMkLst>
            <pc:docMk/>
            <pc:sldMk cId="3836637174" sldId="2042"/>
            <ac:picMk id="2050" creationId="{B77D22EF-6838-6DF5-2B3B-BD4F556EA216}"/>
          </ac:picMkLst>
        </pc:picChg>
        <pc:cxnChg chg="add mod">
          <ac:chgData name="utvgx" userId="7f8f6605-7318-47be-8156-c39bde4b8e72" providerId="ADAL" clId="{02D421BB-3CC8-43DC-A6CB-CF2CD00FFE4D}" dt="2023-07-17T22:20:20.939" v="1632" actId="1076"/>
          <ac:cxnSpMkLst>
            <pc:docMk/>
            <pc:sldMk cId="3836637174" sldId="2042"/>
            <ac:cxnSpMk id="10" creationId="{3A772876-FF6A-D4EA-A844-BA7704A64924}"/>
          </ac:cxnSpMkLst>
        </pc:cxnChg>
        <pc:cxnChg chg="mod">
          <ac:chgData name="utvgx" userId="7f8f6605-7318-47be-8156-c39bde4b8e72" providerId="ADAL" clId="{02D421BB-3CC8-43DC-A6CB-CF2CD00FFE4D}" dt="2023-07-17T09:56:47.871" v="1160" actId="14100"/>
          <ac:cxnSpMkLst>
            <pc:docMk/>
            <pc:sldMk cId="3836637174" sldId="2042"/>
            <ac:cxnSpMk id="11" creationId="{72653DFB-AC46-FB04-DED8-87A368C3175B}"/>
          </ac:cxnSpMkLst>
        </pc:cxnChg>
        <pc:cxnChg chg="del">
          <ac:chgData name="utvgx" userId="7f8f6605-7318-47be-8156-c39bde4b8e72" providerId="ADAL" clId="{02D421BB-3CC8-43DC-A6CB-CF2CD00FFE4D}" dt="2023-07-17T09:56:55.466" v="1163" actId="478"/>
          <ac:cxnSpMkLst>
            <pc:docMk/>
            <pc:sldMk cId="3836637174" sldId="2042"/>
            <ac:cxnSpMk id="14" creationId="{6F3364F9-0A3F-BA05-2B8B-053396E886F6}"/>
          </ac:cxnSpMkLst>
        </pc:cxnChg>
        <pc:cxnChg chg="mod">
          <ac:chgData name="utvgx" userId="7f8f6605-7318-47be-8156-c39bde4b8e72" providerId="ADAL" clId="{02D421BB-3CC8-43DC-A6CB-CF2CD00FFE4D}" dt="2023-07-17T23:08:17.748" v="1932" actId="14100"/>
          <ac:cxnSpMkLst>
            <pc:docMk/>
            <pc:sldMk cId="3836637174" sldId="2042"/>
            <ac:cxnSpMk id="16" creationId="{755FA007-008D-586F-35B0-D7F924B9FCF2}"/>
          </ac:cxnSpMkLst>
        </pc:cxnChg>
        <pc:cxnChg chg="add mod">
          <ac:chgData name="utvgx" userId="7f8f6605-7318-47be-8156-c39bde4b8e72" providerId="ADAL" clId="{02D421BB-3CC8-43DC-A6CB-CF2CD00FFE4D}" dt="2023-07-17T22:21:37.317" v="1641" actId="14100"/>
          <ac:cxnSpMkLst>
            <pc:docMk/>
            <pc:sldMk cId="3836637174" sldId="2042"/>
            <ac:cxnSpMk id="20" creationId="{9C38A18B-748C-F44C-76C6-40D057E4D89A}"/>
          </ac:cxnSpMkLst>
        </pc:cxnChg>
        <pc:cxnChg chg="add mod">
          <ac:chgData name="utvgx" userId="7f8f6605-7318-47be-8156-c39bde4b8e72" providerId="ADAL" clId="{02D421BB-3CC8-43DC-A6CB-CF2CD00FFE4D}" dt="2023-07-17T22:20:49.340" v="1635" actId="1076"/>
          <ac:cxnSpMkLst>
            <pc:docMk/>
            <pc:sldMk cId="3836637174" sldId="2042"/>
            <ac:cxnSpMk id="22" creationId="{BA101826-3AEC-A352-AF6F-5F660070C12E}"/>
          </ac:cxnSpMkLst>
        </pc:cxnChg>
        <pc:cxnChg chg="add mod">
          <ac:chgData name="utvgx" userId="7f8f6605-7318-47be-8156-c39bde4b8e72" providerId="ADAL" clId="{02D421BB-3CC8-43DC-A6CB-CF2CD00FFE4D}" dt="2023-07-17T22:21:19.371" v="1639" actId="14100"/>
          <ac:cxnSpMkLst>
            <pc:docMk/>
            <pc:sldMk cId="3836637174" sldId="2042"/>
            <ac:cxnSpMk id="23" creationId="{DFAB292F-4061-2493-CDBE-0417F8ECDA06}"/>
          </ac:cxnSpMkLst>
        </pc:cxnChg>
        <pc:cxnChg chg="mod">
          <ac:chgData name="utvgx" userId="7f8f6605-7318-47be-8156-c39bde4b8e72" providerId="ADAL" clId="{02D421BB-3CC8-43DC-A6CB-CF2CD00FFE4D}" dt="2023-07-17T22:21:14.188" v="1638" actId="14100"/>
          <ac:cxnSpMkLst>
            <pc:docMk/>
            <pc:sldMk cId="3836637174" sldId="2042"/>
            <ac:cxnSpMk id="25" creationId="{9CB78E17-AFBF-96F8-164A-536B114FC95C}"/>
          </ac:cxnSpMkLst>
        </pc:cxnChg>
        <pc:cxnChg chg="mod">
          <ac:chgData name="utvgx" userId="7f8f6605-7318-47be-8156-c39bde4b8e72" providerId="ADAL" clId="{02D421BB-3CC8-43DC-A6CB-CF2CD00FFE4D}" dt="2023-07-17T22:21:01.106" v="1636" actId="1076"/>
          <ac:cxnSpMkLst>
            <pc:docMk/>
            <pc:sldMk cId="3836637174" sldId="2042"/>
            <ac:cxnSpMk id="27" creationId="{AA87FF5D-AC8A-B6FE-FF1B-F0AF98E0EB8E}"/>
          </ac:cxnSpMkLst>
        </pc:cxnChg>
        <pc:cxnChg chg="mod">
          <ac:chgData name="utvgx" userId="7f8f6605-7318-47be-8156-c39bde4b8e72" providerId="ADAL" clId="{02D421BB-3CC8-43DC-A6CB-CF2CD00FFE4D}" dt="2023-07-17T22:21:29.619" v="1640" actId="14100"/>
          <ac:cxnSpMkLst>
            <pc:docMk/>
            <pc:sldMk cId="3836637174" sldId="2042"/>
            <ac:cxnSpMk id="29" creationId="{6835E16C-4BB7-B136-5FD8-1EC2AC72748F}"/>
          </ac:cxnSpMkLst>
        </pc:cxnChg>
        <pc:cxnChg chg="mod">
          <ac:chgData name="utvgx" userId="7f8f6605-7318-47be-8156-c39bde4b8e72" providerId="ADAL" clId="{02D421BB-3CC8-43DC-A6CB-CF2CD00FFE4D}" dt="2023-07-17T22:21:44.151" v="1642" actId="14100"/>
          <ac:cxnSpMkLst>
            <pc:docMk/>
            <pc:sldMk cId="3836637174" sldId="2042"/>
            <ac:cxnSpMk id="33" creationId="{7F61CA7C-8C55-D660-C480-36277625FC91}"/>
          </ac:cxnSpMkLst>
        </pc:cxnChg>
        <pc:cxnChg chg="add mod">
          <ac:chgData name="utvgx" userId="7f8f6605-7318-47be-8156-c39bde4b8e72" providerId="ADAL" clId="{02D421BB-3CC8-43DC-A6CB-CF2CD00FFE4D}" dt="2023-07-17T22:20:20.939" v="1632" actId="1076"/>
          <ac:cxnSpMkLst>
            <pc:docMk/>
            <pc:sldMk cId="3836637174" sldId="2042"/>
            <ac:cxnSpMk id="35" creationId="{DBF6283A-BB0F-DE9F-39EA-FD0639E83F4D}"/>
          </ac:cxnSpMkLst>
        </pc:cxnChg>
        <pc:cxnChg chg="del">
          <ac:chgData name="utvgx" userId="7f8f6605-7318-47be-8156-c39bde4b8e72" providerId="ADAL" clId="{02D421BB-3CC8-43DC-A6CB-CF2CD00FFE4D}" dt="2023-07-17T09:59:35.240" v="1190" actId="478"/>
          <ac:cxnSpMkLst>
            <pc:docMk/>
            <pc:sldMk cId="3836637174" sldId="2042"/>
            <ac:cxnSpMk id="42" creationId="{578669B7-21BE-0415-0C93-9202AC8E335A}"/>
          </ac:cxnSpMkLst>
        </pc:cxnChg>
        <pc:cxnChg chg="del">
          <ac:chgData name="utvgx" userId="7f8f6605-7318-47be-8156-c39bde4b8e72" providerId="ADAL" clId="{02D421BB-3CC8-43DC-A6CB-CF2CD00FFE4D}" dt="2023-07-17T09:56:57.661" v="1164" actId="478"/>
          <ac:cxnSpMkLst>
            <pc:docMk/>
            <pc:sldMk cId="3836637174" sldId="2042"/>
            <ac:cxnSpMk id="46" creationId="{909DA8E7-4A34-D69A-E3F0-75B87542463C}"/>
          </ac:cxnSpMkLst>
        </pc:cxnChg>
        <pc:cxnChg chg="mod">
          <ac:chgData name="utvgx" userId="7f8f6605-7318-47be-8156-c39bde4b8e72" providerId="ADAL" clId="{02D421BB-3CC8-43DC-A6CB-CF2CD00FFE4D}" dt="2023-07-17T22:20:20.939" v="1632" actId="1076"/>
          <ac:cxnSpMkLst>
            <pc:docMk/>
            <pc:sldMk cId="3836637174" sldId="2042"/>
            <ac:cxnSpMk id="52" creationId="{8D994C26-6AD3-0F6D-93D1-5160C9B5EBB8}"/>
          </ac:cxnSpMkLst>
        </pc:cxnChg>
        <pc:cxnChg chg="add mod">
          <ac:chgData name="utvgx" userId="7f8f6605-7318-47be-8156-c39bde4b8e72" providerId="ADAL" clId="{02D421BB-3CC8-43DC-A6CB-CF2CD00FFE4D}" dt="2023-07-17T23:07:20.873" v="1913" actId="1582"/>
          <ac:cxnSpMkLst>
            <pc:docMk/>
            <pc:sldMk cId="3836637174" sldId="2042"/>
            <ac:cxnSpMk id="2049" creationId="{EC82FBCE-6229-5011-9F6E-4223C22773C8}"/>
          </ac:cxnSpMkLst>
        </pc:cxnChg>
        <pc:cxnChg chg="add mod">
          <ac:chgData name="utvgx" userId="7f8f6605-7318-47be-8156-c39bde4b8e72" providerId="ADAL" clId="{02D421BB-3CC8-43DC-A6CB-CF2CD00FFE4D}" dt="2023-07-17T23:08:44.956" v="1935" actId="1582"/>
          <ac:cxnSpMkLst>
            <pc:docMk/>
            <pc:sldMk cId="3836637174" sldId="2042"/>
            <ac:cxnSpMk id="2054" creationId="{7D0D4EC3-9A6F-7AF5-C9AB-61E54EA39E76}"/>
          </ac:cxnSpMkLst>
        </pc:cxnChg>
        <pc:cxnChg chg="add mod">
          <ac:chgData name="utvgx" userId="7f8f6605-7318-47be-8156-c39bde4b8e72" providerId="ADAL" clId="{02D421BB-3CC8-43DC-A6CB-CF2CD00FFE4D}" dt="2023-07-17T23:09:53.182" v="1977" actId="14100"/>
          <ac:cxnSpMkLst>
            <pc:docMk/>
            <pc:sldMk cId="3836637174" sldId="2042"/>
            <ac:cxnSpMk id="2057" creationId="{8B07F7B9-E6EB-96F6-CAD7-A54F75313485}"/>
          </ac:cxnSpMkLst>
        </pc:cxnChg>
        <pc:cxnChg chg="add mod">
          <ac:chgData name="utvgx" userId="7f8f6605-7318-47be-8156-c39bde4b8e72" providerId="ADAL" clId="{02D421BB-3CC8-43DC-A6CB-CF2CD00FFE4D}" dt="2023-07-17T23:10:50.177" v="2033" actId="14100"/>
          <ac:cxnSpMkLst>
            <pc:docMk/>
            <pc:sldMk cId="3836637174" sldId="2042"/>
            <ac:cxnSpMk id="2061" creationId="{ED4AA718-9B58-854E-971C-33E1713248CA}"/>
          </ac:cxnSpMkLst>
        </pc:cxnChg>
      </pc:sldChg>
      <pc:sldChg chg="addSp delSp modSp add mod ord modNotesTx">
        <pc:chgData name="utvgx" userId="7f8f6605-7318-47be-8156-c39bde4b8e72" providerId="ADAL" clId="{02D421BB-3CC8-43DC-A6CB-CF2CD00FFE4D}" dt="2023-07-17T23:14:35.866" v="2059" actId="20577"/>
        <pc:sldMkLst>
          <pc:docMk/>
          <pc:sldMk cId="1716207674" sldId="2043"/>
        </pc:sldMkLst>
        <pc:spChg chg="del">
          <ac:chgData name="utvgx" userId="7f8f6605-7318-47be-8156-c39bde4b8e72" providerId="ADAL" clId="{02D421BB-3CC8-43DC-A6CB-CF2CD00FFE4D}" dt="2023-07-17T09:55:58.567" v="1144" actId="478"/>
          <ac:spMkLst>
            <pc:docMk/>
            <pc:sldMk cId="1716207674" sldId="2043"/>
            <ac:spMk id="2" creationId="{CA8ACD4F-4D6C-805A-BCA9-A6A3E0467D39}"/>
          </ac:spMkLst>
        </pc:spChg>
        <pc:spChg chg="mod">
          <ac:chgData name="utvgx" userId="7f8f6605-7318-47be-8156-c39bde4b8e72" providerId="ADAL" clId="{02D421BB-3CC8-43DC-A6CB-CF2CD00FFE4D}" dt="2023-07-17T10:33:54.783" v="1325"/>
          <ac:spMkLst>
            <pc:docMk/>
            <pc:sldMk cId="1716207674" sldId="2043"/>
            <ac:spMk id="5" creationId="{93A9C1C0-B215-C38B-E344-0222CEAC1887}"/>
          </ac:spMkLst>
        </pc:spChg>
        <pc:spChg chg="add del mod">
          <ac:chgData name="utvgx" userId="7f8f6605-7318-47be-8156-c39bde4b8e72" providerId="ADAL" clId="{02D421BB-3CC8-43DC-A6CB-CF2CD00FFE4D}" dt="2023-07-17T21:48:53.718" v="1387"/>
          <ac:spMkLst>
            <pc:docMk/>
            <pc:sldMk cId="1716207674" sldId="2043"/>
            <ac:spMk id="7" creationId="{583391BE-187F-0309-222B-5BC03D8B85C1}"/>
          </ac:spMkLst>
        </pc:spChg>
        <pc:spChg chg="del">
          <ac:chgData name="utvgx" userId="7f8f6605-7318-47be-8156-c39bde4b8e72" providerId="ADAL" clId="{02D421BB-3CC8-43DC-A6CB-CF2CD00FFE4D}" dt="2023-07-17T09:55:46.418" v="1138" actId="478"/>
          <ac:spMkLst>
            <pc:docMk/>
            <pc:sldMk cId="1716207674" sldId="2043"/>
            <ac:spMk id="7" creationId="{8C0FBCB3-2D21-16F3-70C4-B93A153DCBD4}"/>
          </ac:spMkLst>
        </pc:spChg>
        <pc:spChg chg="mod">
          <ac:chgData name="utvgx" userId="7f8f6605-7318-47be-8156-c39bde4b8e72" providerId="ADAL" clId="{02D421BB-3CC8-43DC-A6CB-CF2CD00FFE4D}" dt="2023-07-17T10:30:35.191" v="1273"/>
          <ac:spMkLst>
            <pc:docMk/>
            <pc:sldMk cId="1716207674" sldId="2043"/>
            <ac:spMk id="8" creationId="{EAC82096-6DA1-D068-BEE7-A5F5D4B0A9A4}"/>
          </ac:spMkLst>
        </pc:spChg>
        <pc:spChg chg="del">
          <ac:chgData name="utvgx" userId="7f8f6605-7318-47be-8156-c39bde4b8e72" providerId="ADAL" clId="{02D421BB-3CC8-43DC-A6CB-CF2CD00FFE4D}" dt="2023-07-17T09:56:00.398" v="1145" actId="478"/>
          <ac:spMkLst>
            <pc:docMk/>
            <pc:sldMk cId="1716207674" sldId="2043"/>
            <ac:spMk id="9" creationId="{69178DA1-B954-32E6-9A4A-16E84BD2B428}"/>
          </ac:spMkLst>
        </pc:spChg>
        <pc:spChg chg="add del">
          <ac:chgData name="utvgx" userId="7f8f6605-7318-47be-8156-c39bde4b8e72" providerId="ADAL" clId="{02D421BB-3CC8-43DC-A6CB-CF2CD00FFE4D}" dt="2023-07-17T21:48:32.940" v="1385" actId="11529"/>
          <ac:spMkLst>
            <pc:docMk/>
            <pc:sldMk cId="1716207674" sldId="2043"/>
            <ac:spMk id="9" creationId="{A2B4C7C2-7374-CC27-36AB-9C221DC9D7E6}"/>
          </ac:spMkLst>
        </pc:spChg>
        <pc:spChg chg="add mod">
          <ac:chgData name="utvgx" userId="7f8f6605-7318-47be-8156-c39bde4b8e72" providerId="ADAL" clId="{02D421BB-3CC8-43DC-A6CB-CF2CD00FFE4D}" dt="2023-07-17T22:12:53.187" v="1572" actId="1076"/>
          <ac:spMkLst>
            <pc:docMk/>
            <pc:sldMk cId="1716207674" sldId="2043"/>
            <ac:spMk id="11" creationId="{84A2C525-7D51-85E7-00E0-82887192C8B6}"/>
          </ac:spMkLst>
        </pc:spChg>
        <pc:spChg chg="add mod ord">
          <ac:chgData name="utvgx" userId="7f8f6605-7318-47be-8156-c39bde4b8e72" providerId="ADAL" clId="{02D421BB-3CC8-43DC-A6CB-CF2CD00FFE4D}" dt="2023-07-17T22:12:53.187" v="1572" actId="1076"/>
          <ac:spMkLst>
            <pc:docMk/>
            <pc:sldMk cId="1716207674" sldId="2043"/>
            <ac:spMk id="12" creationId="{47AA2753-513E-383E-B5C3-6906CB5074D5}"/>
          </ac:spMkLst>
        </pc:spChg>
        <pc:spChg chg="del">
          <ac:chgData name="utvgx" userId="7f8f6605-7318-47be-8156-c39bde4b8e72" providerId="ADAL" clId="{02D421BB-3CC8-43DC-A6CB-CF2CD00FFE4D}" dt="2023-07-17T09:55:53.254" v="1141" actId="478"/>
          <ac:spMkLst>
            <pc:docMk/>
            <pc:sldMk cId="1716207674" sldId="2043"/>
            <ac:spMk id="12" creationId="{EF723BAD-2E0C-2879-B937-8E3BBAE32F45}"/>
          </ac:spMkLst>
        </pc:spChg>
        <pc:spChg chg="add mod">
          <ac:chgData name="utvgx" userId="7f8f6605-7318-47be-8156-c39bde4b8e72" providerId="ADAL" clId="{02D421BB-3CC8-43DC-A6CB-CF2CD00FFE4D}" dt="2023-07-17T22:12:53.187" v="1572" actId="1076"/>
          <ac:spMkLst>
            <pc:docMk/>
            <pc:sldMk cId="1716207674" sldId="2043"/>
            <ac:spMk id="13" creationId="{6C675C23-9F51-D3DE-F8CB-E1FF4F9B4E08}"/>
          </ac:spMkLst>
        </pc:spChg>
        <pc:spChg chg="add mod">
          <ac:chgData name="utvgx" userId="7f8f6605-7318-47be-8156-c39bde4b8e72" providerId="ADAL" clId="{02D421BB-3CC8-43DC-A6CB-CF2CD00FFE4D}" dt="2023-07-17T22:13:56.882" v="1578" actId="1076"/>
          <ac:spMkLst>
            <pc:docMk/>
            <pc:sldMk cId="1716207674" sldId="2043"/>
            <ac:spMk id="15" creationId="{874360EF-C045-98FA-1117-E099E476DF17}"/>
          </ac:spMkLst>
        </pc:spChg>
        <pc:spChg chg="del mod">
          <ac:chgData name="utvgx" userId="7f8f6605-7318-47be-8156-c39bde4b8e72" providerId="ADAL" clId="{02D421BB-3CC8-43DC-A6CB-CF2CD00FFE4D}" dt="2023-07-17T09:56:15.674" v="1157"/>
          <ac:spMkLst>
            <pc:docMk/>
            <pc:sldMk cId="1716207674" sldId="2043"/>
            <ac:spMk id="15" creationId="{9B5CBA02-6F8E-80D0-092E-862BAE2621BA}"/>
          </ac:spMkLst>
        </pc:spChg>
        <pc:spChg chg="del mod">
          <ac:chgData name="utvgx" userId="7f8f6605-7318-47be-8156-c39bde4b8e72" providerId="ADAL" clId="{02D421BB-3CC8-43DC-A6CB-CF2CD00FFE4D}" dt="2023-07-17T09:19:20.393" v="1030" actId="478"/>
          <ac:spMkLst>
            <pc:docMk/>
            <pc:sldMk cId="1716207674" sldId="2043"/>
            <ac:spMk id="18" creationId="{1CDA9BD3-3EF6-A840-D7AD-E3B8D00F9AD1}"/>
          </ac:spMkLst>
        </pc:spChg>
        <pc:spChg chg="del">
          <ac:chgData name="utvgx" userId="7f8f6605-7318-47be-8156-c39bde4b8e72" providerId="ADAL" clId="{02D421BB-3CC8-43DC-A6CB-CF2CD00FFE4D}" dt="2023-07-17T09:19:21.529" v="1031" actId="478"/>
          <ac:spMkLst>
            <pc:docMk/>
            <pc:sldMk cId="1716207674" sldId="2043"/>
            <ac:spMk id="19" creationId="{7D187CA5-9059-729A-E683-AB17D32FCCE0}"/>
          </ac:spMkLst>
        </pc:spChg>
        <pc:spChg chg="add mod">
          <ac:chgData name="utvgx" userId="7f8f6605-7318-47be-8156-c39bde4b8e72" providerId="ADAL" clId="{02D421BB-3CC8-43DC-A6CB-CF2CD00FFE4D}" dt="2023-07-17T22:15:35.324" v="1599" actId="1076"/>
          <ac:spMkLst>
            <pc:docMk/>
            <pc:sldMk cId="1716207674" sldId="2043"/>
            <ac:spMk id="20" creationId="{579B8CA5-A2A9-C827-8BF6-E5DE6EC80204}"/>
          </ac:spMkLst>
        </pc:spChg>
        <pc:spChg chg="add mod">
          <ac:chgData name="utvgx" userId="7f8f6605-7318-47be-8156-c39bde4b8e72" providerId="ADAL" clId="{02D421BB-3CC8-43DC-A6CB-CF2CD00FFE4D}" dt="2023-07-17T22:15:30.770" v="1598" actId="1076"/>
          <ac:spMkLst>
            <pc:docMk/>
            <pc:sldMk cId="1716207674" sldId="2043"/>
            <ac:spMk id="23" creationId="{202C2273-C634-69B2-7E5C-1254088EDD90}"/>
          </ac:spMkLst>
        </pc:spChg>
        <pc:spChg chg="add mod">
          <ac:chgData name="utvgx" userId="7f8f6605-7318-47be-8156-c39bde4b8e72" providerId="ADAL" clId="{02D421BB-3CC8-43DC-A6CB-CF2CD00FFE4D}" dt="2023-07-17T22:17:22.224" v="1619" actId="1076"/>
          <ac:spMkLst>
            <pc:docMk/>
            <pc:sldMk cId="1716207674" sldId="2043"/>
            <ac:spMk id="25" creationId="{973A48B5-B78C-7CB7-7918-6B7B3409C54F}"/>
          </ac:spMkLst>
        </pc:spChg>
        <pc:spChg chg="add mod">
          <ac:chgData name="utvgx" userId="7f8f6605-7318-47be-8156-c39bde4b8e72" providerId="ADAL" clId="{02D421BB-3CC8-43DC-A6CB-CF2CD00FFE4D}" dt="2023-07-17T22:17:30.953" v="1620" actId="1076"/>
          <ac:spMkLst>
            <pc:docMk/>
            <pc:sldMk cId="1716207674" sldId="2043"/>
            <ac:spMk id="26" creationId="{0F33B6F7-7E97-7AA9-D6F1-D82E31C72487}"/>
          </ac:spMkLst>
        </pc:spChg>
        <pc:spChg chg="del mod">
          <ac:chgData name="utvgx" userId="7f8f6605-7318-47be-8156-c39bde4b8e72" providerId="ADAL" clId="{02D421BB-3CC8-43DC-A6CB-CF2CD00FFE4D}" dt="2023-07-17T09:56:15.674" v="1159"/>
          <ac:spMkLst>
            <pc:docMk/>
            <pc:sldMk cId="1716207674" sldId="2043"/>
            <ac:spMk id="56" creationId="{08AAA95E-E544-DBF7-4CEC-1382BAD4D782}"/>
          </ac:spMkLst>
        </pc:spChg>
        <pc:spChg chg="del">
          <ac:chgData name="utvgx" userId="7f8f6605-7318-47be-8156-c39bde4b8e72" providerId="ADAL" clId="{02D421BB-3CC8-43DC-A6CB-CF2CD00FFE4D}" dt="2023-07-17T09:55:56.029" v="1142" actId="478"/>
          <ac:spMkLst>
            <pc:docMk/>
            <pc:sldMk cId="1716207674" sldId="2043"/>
            <ac:spMk id="62" creationId="{DAF7F6A8-1B6E-3144-6322-1ABF6AD5D549}"/>
          </ac:spMkLst>
        </pc:spChg>
        <pc:grpChg chg="add mod">
          <ac:chgData name="utvgx" userId="7f8f6605-7318-47be-8156-c39bde4b8e72" providerId="ADAL" clId="{02D421BB-3CC8-43DC-A6CB-CF2CD00FFE4D}" dt="2023-07-17T10:30:35.191" v="1273"/>
          <ac:grpSpMkLst>
            <pc:docMk/>
            <pc:sldMk cId="1716207674" sldId="2043"/>
            <ac:grpSpMk id="6" creationId="{F3F0D719-526F-5586-CA2F-C60A23A2A8A2}"/>
          </ac:grpSpMkLst>
        </pc:grpChg>
        <pc:graphicFrameChg chg="add del modGraphic">
          <ac:chgData name="utvgx" userId="7f8f6605-7318-47be-8156-c39bde4b8e72" providerId="ADAL" clId="{02D421BB-3CC8-43DC-A6CB-CF2CD00FFE4D}" dt="2023-07-17T22:34:30.110" v="1722" actId="478"/>
          <ac:graphicFrameMkLst>
            <pc:docMk/>
            <pc:sldMk cId="1716207674" sldId="2043"/>
            <ac:graphicFrameMk id="28" creationId="{96E8736F-BC20-8EA9-14B2-C44C639F9226}"/>
          </ac:graphicFrameMkLst>
        </pc:graphicFrameChg>
        <pc:picChg chg="mod">
          <ac:chgData name="utvgx" userId="7f8f6605-7318-47be-8156-c39bde4b8e72" providerId="ADAL" clId="{02D421BB-3CC8-43DC-A6CB-CF2CD00FFE4D}" dt="2023-07-17T10:30:35.191" v="1273"/>
          <ac:picMkLst>
            <pc:docMk/>
            <pc:sldMk cId="1716207674" sldId="2043"/>
            <ac:picMk id="10" creationId="{5AD4E3AA-AB4B-238B-905D-DBE375E35F5D}"/>
          </ac:picMkLst>
        </pc:picChg>
        <pc:picChg chg="add del mod">
          <ac:chgData name="utvgx" userId="7f8f6605-7318-47be-8156-c39bde4b8e72" providerId="ADAL" clId="{02D421BB-3CC8-43DC-A6CB-CF2CD00FFE4D}" dt="2023-07-17T22:17:46.289" v="1621" actId="478"/>
          <ac:picMkLst>
            <pc:docMk/>
            <pc:sldMk cId="1716207674" sldId="2043"/>
            <ac:picMk id="1026" creationId="{C88712E5-41F5-BFAA-93CD-75DB1018E8E8}"/>
          </ac:picMkLst>
        </pc:picChg>
        <pc:cxnChg chg="del mod">
          <ac:chgData name="utvgx" userId="7f8f6605-7318-47be-8156-c39bde4b8e72" providerId="ADAL" clId="{02D421BB-3CC8-43DC-A6CB-CF2CD00FFE4D}" dt="2023-07-17T09:56:06.151" v="1149" actId="478"/>
          <ac:cxnSpMkLst>
            <pc:docMk/>
            <pc:sldMk cId="1716207674" sldId="2043"/>
            <ac:cxnSpMk id="11" creationId="{72653DFB-AC46-FB04-DED8-87A368C3175B}"/>
          </ac:cxnSpMkLst>
        </pc:cxnChg>
        <pc:cxnChg chg="del">
          <ac:chgData name="utvgx" userId="7f8f6605-7318-47be-8156-c39bde4b8e72" providerId="ADAL" clId="{02D421BB-3CC8-43DC-A6CB-CF2CD00FFE4D}" dt="2023-07-17T09:56:11.694" v="1153" actId="478"/>
          <ac:cxnSpMkLst>
            <pc:docMk/>
            <pc:sldMk cId="1716207674" sldId="2043"/>
            <ac:cxnSpMk id="14" creationId="{6F3364F9-0A3F-BA05-2B8B-053396E886F6}"/>
          </ac:cxnSpMkLst>
        </pc:cxnChg>
        <pc:cxnChg chg="del">
          <ac:chgData name="utvgx" userId="7f8f6605-7318-47be-8156-c39bde4b8e72" providerId="ADAL" clId="{02D421BB-3CC8-43DC-A6CB-CF2CD00FFE4D}" dt="2023-07-17T09:56:08.685" v="1151" actId="478"/>
          <ac:cxnSpMkLst>
            <pc:docMk/>
            <pc:sldMk cId="1716207674" sldId="2043"/>
            <ac:cxnSpMk id="16" creationId="{755FA007-008D-586F-35B0-D7F924B9FCF2}"/>
          </ac:cxnSpMkLst>
        </pc:cxnChg>
        <pc:cxnChg chg="add mod">
          <ac:chgData name="utvgx" userId="7f8f6605-7318-47be-8156-c39bde4b8e72" providerId="ADAL" clId="{02D421BB-3CC8-43DC-A6CB-CF2CD00FFE4D}" dt="2023-07-17T22:13:44.975" v="1575" actId="1582"/>
          <ac:cxnSpMkLst>
            <pc:docMk/>
            <pc:sldMk cId="1716207674" sldId="2043"/>
            <ac:cxnSpMk id="17" creationId="{26D8E6D2-27D5-5C8B-93D4-5FE43627DDE7}"/>
          </ac:cxnSpMkLst>
        </pc:cxnChg>
        <pc:cxnChg chg="add mod">
          <ac:chgData name="utvgx" userId="7f8f6605-7318-47be-8156-c39bde4b8e72" providerId="ADAL" clId="{02D421BB-3CC8-43DC-A6CB-CF2CD00FFE4D}" dt="2023-07-17T22:14:00.390" v="1579" actId="14100"/>
          <ac:cxnSpMkLst>
            <pc:docMk/>
            <pc:sldMk cId="1716207674" sldId="2043"/>
            <ac:cxnSpMk id="18" creationId="{54E017DF-9878-3824-00E2-C38CA3F4977D}"/>
          </ac:cxnSpMkLst>
        </pc:cxnChg>
        <pc:cxnChg chg="add del mod">
          <ac:chgData name="utvgx" userId="7f8f6605-7318-47be-8156-c39bde4b8e72" providerId="ADAL" clId="{02D421BB-3CC8-43DC-A6CB-CF2CD00FFE4D}" dt="2023-07-17T22:14:48.208" v="1587"/>
          <ac:cxnSpMkLst>
            <pc:docMk/>
            <pc:sldMk cId="1716207674" sldId="2043"/>
            <ac:cxnSpMk id="21" creationId="{623A9207-7993-B226-B1C3-7D16BEC7C6BE}"/>
          </ac:cxnSpMkLst>
        </pc:cxnChg>
        <pc:cxnChg chg="del">
          <ac:chgData name="utvgx" userId="7f8f6605-7318-47be-8156-c39bde4b8e72" providerId="ADAL" clId="{02D421BB-3CC8-43DC-A6CB-CF2CD00FFE4D}" dt="2023-07-17T09:55:49.651" v="1140" actId="478"/>
          <ac:cxnSpMkLst>
            <pc:docMk/>
            <pc:sldMk cId="1716207674" sldId="2043"/>
            <ac:cxnSpMk id="25" creationId="{9CB78E17-AFBF-96F8-164A-536B114FC95C}"/>
          </ac:cxnSpMkLst>
        </pc:cxnChg>
        <pc:cxnChg chg="del">
          <ac:chgData name="utvgx" userId="7f8f6605-7318-47be-8156-c39bde4b8e72" providerId="ADAL" clId="{02D421BB-3CC8-43DC-A6CB-CF2CD00FFE4D}" dt="2023-07-17T09:56:03.909" v="1147" actId="478"/>
          <ac:cxnSpMkLst>
            <pc:docMk/>
            <pc:sldMk cId="1716207674" sldId="2043"/>
            <ac:cxnSpMk id="27" creationId="{AA87FF5D-AC8A-B6FE-FF1B-F0AF98E0EB8E}"/>
          </ac:cxnSpMkLst>
        </pc:cxnChg>
        <pc:cxnChg chg="del">
          <ac:chgData name="utvgx" userId="7f8f6605-7318-47be-8156-c39bde4b8e72" providerId="ADAL" clId="{02D421BB-3CC8-43DC-A6CB-CF2CD00FFE4D}" dt="2023-07-17T09:56:07.260" v="1150" actId="478"/>
          <ac:cxnSpMkLst>
            <pc:docMk/>
            <pc:sldMk cId="1716207674" sldId="2043"/>
            <ac:cxnSpMk id="29" creationId="{6835E16C-4BB7-B136-5FD8-1EC2AC72748F}"/>
          </ac:cxnSpMkLst>
        </pc:cxnChg>
        <pc:cxnChg chg="del">
          <ac:chgData name="utvgx" userId="7f8f6605-7318-47be-8156-c39bde4b8e72" providerId="ADAL" clId="{02D421BB-3CC8-43DC-A6CB-CF2CD00FFE4D}" dt="2023-07-17T09:56:04.997" v="1148" actId="478"/>
          <ac:cxnSpMkLst>
            <pc:docMk/>
            <pc:sldMk cId="1716207674" sldId="2043"/>
            <ac:cxnSpMk id="33" creationId="{7F61CA7C-8C55-D660-C480-36277625FC91}"/>
          </ac:cxnSpMkLst>
        </pc:cxnChg>
        <pc:cxnChg chg="del">
          <ac:chgData name="utvgx" userId="7f8f6605-7318-47be-8156-c39bde4b8e72" providerId="ADAL" clId="{02D421BB-3CC8-43DC-A6CB-CF2CD00FFE4D}" dt="2023-07-17T09:55:48.246" v="1139" actId="478"/>
          <ac:cxnSpMkLst>
            <pc:docMk/>
            <pc:sldMk cId="1716207674" sldId="2043"/>
            <ac:cxnSpMk id="42" creationId="{578669B7-21BE-0415-0C93-9202AC8E335A}"/>
          </ac:cxnSpMkLst>
        </pc:cxnChg>
        <pc:cxnChg chg="del">
          <ac:chgData name="utvgx" userId="7f8f6605-7318-47be-8156-c39bde4b8e72" providerId="ADAL" clId="{02D421BB-3CC8-43DC-A6CB-CF2CD00FFE4D}" dt="2023-07-17T09:55:57.494" v="1143" actId="478"/>
          <ac:cxnSpMkLst>
            <pc:docMk/>
            <pc:sldMk cId="1716207674" sldId="2043"/>
            <ac:cxnSpMk id="45" creationId="{BF9F755D-9011-77EE-F193-5671E16B2685}"/>
          </ac:cxnSpMkLst>
        </pc:cxnChg>
        <pc:cxnChg chg="del">
          <ac:chgData name="utvgx" userId="7f8f6605-7318-47be-8156-c39bde4b8e72" providerId="ADAL" clId="{02D421BB-3CC8-43DC-A6CB-CF2CD00FFE4D}" dt="2023-07-17T09:56:10.079" v="1152" actId="478"/>
          <ac:cxnSpMkLst>
            <pc:docMk/>
            <pc:sldMk cId="1716207674" sldId="2043"/>
            <ac:cxnSpMk id="46" creationId="{909DA8E7-4A34-D69A-E3F0-75B87542463C}"/>
          </ac:cxnSpMkLst>
        </pc:cxnChg>
        <pc:cxnChg chg="del mod">
          <ac:chgData name="utvgx" userId="7f8f6605-7318-47be-8156-c39bde4b8e72" providerId="ADAL" clId="{02D421BB-3CC8-43DC-A6CB-CF2CD00FFE4D}" dt="2023-07-17T09:56:01.873" v="1146" actId="478"/>
          <ac:cxnSpMkLst>
            <pc:docMk/>
            <pc:sldMk cId="1716207674" sldId="2043"/>
            <ac:cxnSpMk id="52" creationId="{8D994C26-6AD3-0F6D-93D1-5160C9B5EBB8}"/>
          </ac:cxnSpMkLst>
        </pc:cxnChg>
      </pc:sldChg>
      <pc:sldChg chg="addSp modSp new mod">
        <pc:chgData name="utvgx" userId="7f8f6605-7318-47be-8156-c39bde4b8e72" providerId="ADAL" clId="{02D421BB-3CC8-43DC-A6CB-CF2CD00FFE4D}" dt="2023-07-17T10:33:23.524" v="1305" actId="20577"/>
        <pc:sldMkLst>
          <pc:docMk/>
          <pc:sldMk cId="3182246699" sldId="2045"/>
        </pc:sldMkLst>
        <pc:spChg chg="mod">
          <ac:chgData name="utvgx" userId="7f8f6605-7318-47be-8156-c39bde4b8e72" providerId="ADAL" clId="{02D421BB-3CC8-43DC-A6CB-CF2CD00FFE4D}" dt="2023-07-17T10:33:23.524" v="1305" actId="20577"/>
          <ac:spMkLst>
            <pc:docMk/>
            <pc:sldMk cId="3182246699" sldId="2045"/>
            <ac:spMk id="5" creationId="{8F79A393-4EDF-DB5B-99E4-C65BB58155B3}"/>
          </ac:spMkLst>
        </pc:spChg>
        <pc:spChg chg="mod">
          <ac:chgData name="utvgx" userId="7f8f6605-7318-47be-8156-c39bde4b8e72" providerId="ADAL" clId="{02D421BB-3CC8-43DC-A6CB-CF2CD00FFE4D}" dt="2023-07-17T10:30:31.272" v="1271"/>
          <ac:spMkLst>
            <pc:docMk/>
            <pc:sldMk cId="3182246699" sldId="2045"/>
            <ac:spMk id="7" creationId="{512B1360-CD75-1831-11B7-41B0A2393AF2}"/>
          </ac:spMkLst>
        </pc:spChg>
        <pc:grpChg chg="add mod">
          <ac:chgData name="utvgx" userId="7f8f6605-7318-47be-8156-c39bde4b8e72" providerId="ADAL" clId="{02D421BB-3CC8-43DC-A6CB-CF2CD00FFE4D}" dt="2023-07-17T10:30:31.272" v="1271"/>
          <ac:grpSpMkLst>
            <pc:docMk/>
            <pc:sldMk cId="3182246699" sldId="2045"/>
            <ac:grpSpMk id="6" creationId="{4BD366D4-2DC1-1E29-D3E5-37B4FDBB9CCB}"/>
          </ac:grpSpMkLst>
        </pc:grpChg>
        <pc:picChg chg="mod">
          <ac:chgData name="utvgx" userId="7f8f6605-7318-47be-8156-c39bde4b8e72" providerId="ADAL" clId="{02D421BB-3CC8-43DC-A6CB-CF2CD00FFE4D}" dt="2023-07-17T10:30:31.272" v="1271"/>
          <ac:picMkLst>
            <pc:docMk/>
            <pc:sldMk cId="3182246699" sldId="2045"/>
            <ac:picMk id="8" creationId="{4806E7E2-221B-3FD3-20AD-92AF44FC66AE}"/>
          </ac:picMkLst>
        </pc:picChg>
      </pc:sldChg>
      <pc:sldChg chg="new del">
        <pc:chgData name="utvgx" userId="7f8f6605-7318-47be-8156-c39bde4b8e72" providerId="ADAL" clId="{02D421BB-3CC8-43DC-A6CB-CF2CD00FFE4D}" dt="2023-07-17T23:11:08.197" v="2035" actId="47"/>
        <pc:sldMkLst>
          <pc:docMk/>
          <pc:sldMk cId="488164474" sldId="2047"/>
        </pc:sldMkLst>
      </pc:sldChg>
      <pc:sldChg chg="add del">
        <pc:chgData name="utvgx" userId="7f8f6605-7318-47be-8156-c39bde4b8e72" providerId="ADAL" clId="{02D421BB-3CC8-43DC-A6CB-CF2CD00FFE4D}" dt="2023-07-17T23:16:32.600" v="2066" actId="2890"/>
        <pc:sldMkLst>
          <pc:docMk/>
          <pc:sldMk cId="3506443821" sldId="2047"/>
        </pc:sldMkLst>
      </pc:sldChg>
      <pc:sldChg chg="delSp modSp add del mod">
        <pc:chgData name="utvgx" userId="7f8f6605-7318-47be-8156-c39bde4b8e72" providerId="ADAL" clId="{02D421BB-3CC8-43DC-A6CB-CF2CD00FFE4D}" dt="2023-07-17T23:11:27.278" v="2054" actId="2696"/>
        <pc:sldMkLst>
          <pc:docMk/>
          <pc:sldMk cId="1871255400" sldId="2048"/>
        </pc:sldMkLst>
        <pc:spChg chg="del mod">
          <ac:chgData name="utvgx" userId="7f8f6605-7318-47be-8156-c39bde4b8e72" providerId="ADAL" clId="{02D421BB-3CC8-43DC-A6CB-CF2CD00FFE4D}" dt="2023-07-17T23:11:15.696" v="2043"/>
          <ac:spMkLst>
            <pc:docMk/>
            <pc:sldMk cId="1871255400" sldId="2048"/>
            <ac:spMk id="6" creationId="{F468EF10-E19C-46DC-4FCE-8FAA5AB4A0AE}"/>
          </ac:spMkLst>
        </pc:spChg>
        <pc:spChg chg="del mod">
          <ac:chgData name="utvgx" userId="7f8f6605-7318-47be-8156-c39bde4b8e72" providerId="ADAL" clId="{02D421BB-3CC8-43DC-A6CB-CF2CD00FFE4D}" dt="2023-07-17T23:11:12.545" v="2037" actId="478"/>
          <ac:spMkLst>
            <pc:docMk/>
            <pc:sldMk cId="1871255400" sldId="2048"/>
            <ac:spMk id="8" creationId="{2D7F6CCB-7160-39D0-942F-EDC81E88E618}"/>
          </ac:spMkLst>
        </pc:spChg>
        <pc:spChg chg="mod">
          <ac:chgData name="utvgx" userId="7f8f6605-7318-47be-8156-c39bde4b8e72" providerId="ADAL" clId="{02D421BB-3CC8-43DC-A6CB-CF2CD00FFE4D}" dt="2023-07-17T23:11:16.946" v="2045" actId="20577"/>
          <ac:spMkLst>
            <pc:docMk/>
            <pc:sldMk cId="1871255400" sldId="2048"/>
            <ac:spMk id="24" creationId="{4DFCF164-1A7F-59B1-D859-14D5F1D8EE33}"/>
          </ac:spMkLst>
        </pc:spChg>
        <pc:spChg chg="del">
          <ac:chgData name="utvgx" userId="7f8f6605-7318-47be-8156-c39bde4b8e72" providerId="ADAL" clId="{02D421BB-3CC8-43DC-A6CB-CF2CD00FFE4D}" dt="2023-07-17T23:11:17.789" v="2046" actId="478"/>
          <ac:spMkLst>
            <pc:docMk/>
            <pc:sldMk cId="1871255400" sldId="2048"/>
            <ac:spMk id="26" creationId="{B742FB4F-665B-5F08-1EDC-50E6709688C9}"/>
          </ac:spMkLst>
        </pc:spChg>
        <pc:spChg chg="del">
          <ac:chgData name="utvgx" userId="7f8f6605-7318-47be-8156-c39bde4b8e72" providerId="ADAL" clId="{02D421BB-3CC8-43DC-A6CB-CF2CD00FFE4D}" dt="2023-07-17T23:11:22.076" v="2050" actId="478"/>
          <ac:spMkLst>
            <pc:docMk/>
            <pc:sldMk cId="1871255400" sldId="2048"/>
            <ac:spMk id="2051" creationId="{50E31776-EDCD-2C01-6B47-FBC4498D33A1}"/>
          </ac:spMkLst>
        </pc:spChg>
        <pc:spChg chg="del mod">
          <ac:chgData name="utvgx" userId="7f8f6605-7318-47be-8156-c39bde4b8e72" providerId="ADAL" clId="{02D421BB-3CC8-43DC-A6CB-CF2CD00FFE4D}" dt="2023-07-17T23:11:23.681" v="2052" actId="478"/>
          <ac:spMkLst>
            <pc:docMk/>
            <pc:sldMk cId="1871255400" sldId="2048"/>
            <ac:spMk id="2056" creationId="{08634654-3316-6EAC-4F37-2578468CD7CA}"/>
          </ac:spMkLst>
        </pc:spChg>
        <pc:spChg chg="del">
          <ac:chgData name="utvgx" userId="7f8f6605-7318-47be-8156-c39bde4b8e72" providerId="ADAL" clId="{02D421BB-3CC8-43DC-A6CB-CF2CD00FFE4D}" dt="2023-07-17T23:11:18.585" v="2047" actId="478"/>
          <ac:spMkLst>
            <pc:docMk/>
            <pc:sldMk cId="1871255400" sldId="2048"/>
            <ac:spMk id="2060" creationId="{418441A9-4580-BFE5-C446-81B92627E745}"/>
          </ac:spMkLst>
        </pc:spChg>
        <pc:cxnChg chg="del">
          <ac:chgData name="utvgx" userId="7f8f6605-7318-47be-8156-c39bde4b8e72" providerId="ADAL" clId="{02D421BB-3CC8-43DC-A6CB-CF2CD00FFE4D}" dt="2023-07-17T23:11:13.227" v="2038" actId="478"/>
          <ac:cxnSpMkLst>
            <pc:docMk/>
            <pc:sldMk cId="1871255400" sldId="2048"/>
            <ac:cxnSpMk id="25" creationId="{9CB78E17-AFBF-96F8-164A-536B114FC95C}"/>
          </ac:cxnSpMkLst>
        </pc:cxnChg>
        <pc:cxnChg chg="del">
          <ac:chgData name="utvgx" userId="7f8f6605-7318-47be-8156-c39bde4b8e72" providerId="ADAL" clId="{02D421BB-3CC8-43DC-A6CB-CF2CD00FFE4D}" dt="2023-07-17T23:11:13.797" v="2039" actId="478"/>
          <ac:cxnSpMkLst>
            <pc:docMk/>
            <pc:sldMk cId="1871255400" sldId="2048"/>
            <ac:cxnSpMk id="45" creationId="{BF9F755D-9011-77EE-F193-5671E16B2685}"/>
          </ac:cxnSpMkLst>
        </pc:cxnChg>
        <pc:cxnChg chg="del mod">
          <ac:chgData name="utvgx" userId="7f8f6605-7318-47be-8156-c39bde4b8e72" providerId="ADAL" clId="{02D421BB-3CC8-43DC-A6CB-CF2CD00FFE4D}" dt="2023-07-17T23:11:16.445" v="2044" actId="478"/>
          <ac:cxnSpMkLst>
            <pc:docMk/>
            <pc:sldMk cId="1871255400" sldId="2048"/>
            <ac:cxnSpMk id="52" creationId="{8D994C26-6AD3-0F6D-93D1-5160C9B5EBB8}"/>
          </ac:cxnSpMkLst>
        </pc:cxnChg>
        <pc:cxnChg chg="del">
          <ac:chgData name="utvgx" userId="7f8f6605-7318-47be-8156-c39bde4b8e72" providerId="ADAL" clId="{02D421BB-3CC8-43DC-A6CB-CF2CD00FFE4D}" dt="2023-07-17T23:11:20.409" v="2049" actId="478"/>
          <ac:cxnSpMkLst>
            <pc:docMk/>
            <pc:sldMk cId="1871255400" sldId="2048"/>
            <ac:cxnSpMk id="2049" creationId="{EC82FBCE-6229-5011-9F6E-4223C22773C8}"/>
          </ac:cxnSpMkLst>
        </pc:cxnChg>
        <pc:cxnChg chg="del">
          <ac:chgData name="utvgx" userId="7f8f6605-7318-47be-8156-c39bde4b8e72" providerId="ADAL" clId="{02D421BB-3CC8-43DC-A6CB-CF2CD00FFE4D}" dt="2023-07-17T23:11:24.229" v="2053" actId="478"/>
          <ac:cxnSpMkLst>
            <pc:docMk/>
            <pc:sldMk cId="1871255400" sldId="2048"/>
            <ac:cxnSpMk id="2054" creationId="{7D0D4EC3-9A6F-7AF5-C9AB-61E54EA39E76}"/>
          </ac:cxnSpMkLst>
        </pc:cxnChg>
        <pc:cxnChg chg="del">
          <ac:chgData name="utvgx" userId="7f8f6605-7318-47be-8156-c39bde4b8e72" providerId="ADAL" clId="{02D421BB-3CC8-43DC-A6CB-CF2CD00FFE4D}" dt="2023-07-17T23:11:15.696" v="2041" actId="478"/>
          <ac:cxnSpMkLst>
            <pc:docMk/>
            <pc:sldMk cId="1871255400" sldId="2048"/>
            <ac:cxnSpMk id="2057" creationId="{8B07F7B9-E6EB-96F6-CAD7-A54F75313485}"/>
          </ac:cxnSpMkLst>
        </pc:cxnChg>
        <pc:cxnChg chg="del">
          <ac:chgData name="utvgx" userId="7f8f6605-7318-47be-8156-c39bde4b8e72" providerId="ADAL" clId="{02D421BB-3CC8-43DC-A6CB-CF2CD00FFE4D}" dt="2023-07-17T23:11:19.614" v="2048" actId="478"/>
          <ac:cxnSpMkLst>
            <pc:docMk/>
            <pc:sldMk cId="1871255400" sldId="2048"/>
            <ac:cxnSpMk id="2061" creationId="{ED4AA718-9B58-854E-971C-33E1713248CA}"/>
          </ac:cxnSpMkLst>
        </pc:cxnChg>
      </pc:sldChg>
      <pc:sldChg chg="del">
        <pc:chgData name="utvgx" userId="7f8f6605-7318-47be-8156-c39bde4b8e72" providerId="ADAL" clId="{02D421BB-3CC8-43DC-A6CB-CF2CD00FFE4D}" dt="2023-07-17T23:16:29.223" v="2065"/>
        <pc:sldMkLst>
          <pc:docMk/>
          <pc:sldMk cId="3536817268" sldId="2048"/>
        </pc:sldMkLst>
      </pc:sldChg>
    </pc:docChg>
  </pc:docChgLst>
  <pc:docChgLst>
    <pc:chgData name="uojbk uojbk" userId="5f2e6078-7af6-42df-9446-4e002632d3e2" providerId="ADAL" clId="{C5F0EF22-59EB-43B4-A4AC-45BC6D030C3C}"/>
    <pc:docChg chg="undo custSel addSld delSld modSld sldOrd modSection">
      <pc:chgData name="uojbk uojbk" userId="5f2e6078-7af6-42df-9446-4e002632d3e2" providerId="ADAL" clId="{C5F0EF22-59EB-43B4-A4AC-45BC6D030C3C}" dt="2023-07-18T21:39:35.407" v="7000"/>
      <pc:docMkLst>
        <pc:docMk/>
      </pc:docMkLst>
      <pc:sldChg chg="delSp mod">
        <pc:chgData name="uojbk uojbk" userId="5f2e6078-7af6-42df-9446-4e002632d3e2" providerId="ADAL" clId="{C5F0EF22-59EB-43B4-A4AC-45BC6D030C3C}" dt="2023-07-18T12:08:13.786" v="5820" actId="478"/>
        <pc:sldMkLst>
          <pc:docMk/>
          <pc:sldMk cId="2572723408" sldId="2001"/>
        </pc:sldMkLst>
        <pc:spChg chg="del">
          <ac:chgData name="uojbk uojbk" userId="5f2e6078-7af6-42df-9446-4e002632d3e2" providerId="ADAL" clId="{C5F0EF22-59EB-43B4-A4AC-45BC6D030C3C}" dt="2023-07-18T12:08:13.786" v="5820" actId="478"/>
          <ac:spMkLst>
            <pc:docMk/>
            <pc:sldMk cId="2572723408" sldId="2001"/>
            <ac:spMk id="36" creationId="{08211150-A3A8-C561-B487-7458CAED915F}"/>
          </ac:spMkLst>
        </pc:spChg>
      </pc:sldChg>
      <pc:sldChg chg="delSp mod">
        <pc:chgData name="uojbk uojbk" userId="5f2e6078-7af6-42df-9446-4e002632d3e2" providerId="ADAL" clId="{C5F0EF22-59EB-43B4-A4AC-45BC6D030C3C}" dt="2023-07-18T12:08:17.616" v="5821" actId="478"/>
        <pc:sldMkLst>
          <pc:docMk/>
          <pc:sldMk cId="1973670868" sldId="2007"/>
        </pc:sldMkLst>
        <pc:spChg chg="del">
          <ac:chgData name="uojbk uojbk" userId="5f2e6078-7af6-42df-9446-4e002632d3e2" providerId="ADAL" clId="{C5F0EF22-59EB-43B4-A4AC-45BC6D030C3C}" dt="2023-07-18T12:08:17.616" v="5821" actId="478"/>
          <ac:spMkLst>
            <pc:docMk/>
            <pc:sldMk cId="1973670868" sldId="2007"/>
            <ac:spMk id="6" creationId="{BEBA1185-8692-3B64-AC5A-F3A4A05B2468}"/>
          </ac:spMkLst>
        </pc:spChg>
      </pc:sldChg>
      <pc:sldChg chg="delSp mod">
        <pc:chgData name="uojbk uojbk" userId="5f2e6078-7af6-42df-9446-4e002632d3e2" providerId="ADAL" clId="{C5F0EF22-59EB-43B4-A4AC-45BC6D030C3C}" dt="2023-07-18T12:08:21.475" v="5822" actId="478"/>
        <pc:sldMkLst>
          <pc:docMk/>
          <pc:sldMk cId="572455263" sldId="2009"/>
        </pc:sldMkLst>
        <pc:spChg chg="del">
          <ac:chgData name="uojbk uojbk" userId="5f2e6078-7af6-42df-9446-4e002632d3e2" providerId="ADAL" clId="{C5F0EF22-59EB-43B4-A4AC-45BC6D030C3C}" dt="2023-07-18T12:08:21.475" v="5822" actId="478"/>
          <ac:spMkLst>
            <pc:docMk/>
            <pc:sldMk cId="572455263" sldId="2009"/>
            <ac:spMk id="75" creationId="{A1DD8FD6-5ADA-306E-17F6-E6AE47B3489B}"/>
          </ac:spMkLst>
        </pc:spChg>
      </pc:sldChg>
      <pc:sldChg chg="addSp delSp modSp mod modNotesTx">
        <pc:chgData name="uojbk uojbk" userId="5f2e6078-7af6-42df-9446-4e002632d3e2" providerId="ADAL" clId="{C5F0EF22-59EB-43B4-A4AC-45BC6D030C3C}" dt="2023-07-18T20:28:52.448" v="6988" actId="20577"/>
        <pc:sldMkLst>
          <pc:docMk/>
          <pc:sldMk cId="27894274" sldId="2010"/>
        </pc:sldMkLst>
        <pc:spChg chg="del">
          <ac:chgData name="uojbk uojbk" userId="5f2e6078-7af6-42df-9446-4e002632d3e2" providerId="ADAL" clId="{C5F0EF22-59EB-43B4-A4AC-45BC6D030C3C}" dt="2023-07-18T08:38:01.162" v="0" actId="478"/>
          <ac:spMkLst>
            <pc:docMk/>
            <pc:sldMk cId="27894274" sldId="2010"/>
            <ac:spMk id="2" creationId="{1D63A8DC-F8F6-2CFA-12AC-3D44F9A694DD}"/>
          </ac:spMkLst>
        </pc:spChg>
        <pc:spChg chg="mod">
          <ac:chgData name="uojbk uojbk" userId="5f2e6078-7af6-42df-9446-4e002632d3e2" providerId="ADAL" clId="{C5F0EF22-59EB-43B4-A4AC-45BC6D030C3C}" dt="2023-07-18T20:28:52.448" v="6988" actId="20577"/>
          <ac:spMkLst>
            <pc:docMk/>
            <pc:sldMk cId="27894274" sldId="2010"/>
            <ac:spMk id="5" creationId="{D90E788C-F2F9-CC7A-4F39-6FFC8F3A26D9}"/>
          </ac:spMkLst>
        </pc:spChg>
        <pc:spChg chg="del">
          <ac:chgData name="uojbk uojbk" userId="5f2e6078-7af6-42df-9446-4e002632d3e2" providerId="ADAL" clId="{C5F0EF22-59EB-43B4-A4AC-45BC6D030C3C}" dt="2023-07-18T08:38:01.717" v="1" actId="478"/>
          <ac:spMkLst>
            <pc:docMk/>
            <pc:sldMk cId="27894274" sldId="2010"/>
            <ac:spMk id="6" creationId="{26CF8EE9-4722-E395-D033-203EA537E251}"/>
          </ac:spMkLst>
        </pc:spChg>
        <pc:spChg chg="del mod">
          <ac:chgData name="uojbk uojbk" userId="5f2e6078-7af6-42df-9446-4e002632d3e2" providerId="ADAL" clId="{C5F0EF22-59EB-43B4-A4AC-45BC6D030C3C}" dt="2023-07-18T08:38:03.993" v="4" actId="478"/>
          <ac:spMkLst>
            <pc:docMk/>
            <pc:sldMk cId="27894274" sldId="2010"/>
            <ac:spMk id="7" creationId="{B08E7559-5D16-3D9B-DA89-21AF63097712}"/>
          </ac:spMkLst>
        </pc:spChg>
        <pc:spChg chg="add del mod">
          <ac:chgData name="uojbk uojbk" userId="5f2e6078-7af6-42df-9446-4e002632d3e2" providerId="ADAL" clId="{C5F0EF22-59EB-43B4-A4AC-45BC6D030C3C}" dt="2023-07-18T09:05:05.105" v="562" actId="478"/>
          <ac:spMkLst>
            <pc:docMk/>
            <pc:sldMk cId="27894274" sldId="2010"/>
            <ac:spMk id="8" creationId="{84D5E6E0-CCE8-A501-8FB1-F84C147180B4}"/>
          </ac:spMkLst>
        </pc:spChg>
        <pc:spChg chg="del">
          <ac:chgData name="uojbk uojbk" userId="5f2e6078-7af6-42df-9446-4e002632d3e2" providerId="ADAL" clId="{C5F0EF22-59EB-43B4-A4AC-45BC6D030C3C}" dt="2023-07-18T08:38:08.053" v="8" actId="478"/>
          <ac:spMkLst>
            <pc:docMk/>
            <pc:sldMk cId="27894274" sldId="2010"/>
            <ac:spMk id="10" creationId="{6885A2C4-C0AF-0769-9BAB-E3FA61E5F75F}"/>
          </ac:spMkLst>
        </pc:spChg>
        <pc:spChg chg="del">
          <ac:chgData name="uojbk uojbk" userId="5f2e6078-7af6-42df-9446-4e002632d3e2" providerId="ADAL" clId="{C5F0EF22-59EB-43B4-A4AC-45BC6D030C3C}" dt="2023-07-18T08:38:06.995" v="7" actId="478"/>
          <ac:spMkLst>
            <pc:docMk/>
            <pc:sldMk cId="27894274" sldId="2010"/>
            <ac:spMk id="11" creationId="{9CD17ADD-7A92-490E-C8A8-24906CC262D6}"/>
          </ac:spMkLst>
        </pc:spChg>
        <pc:spChg chg="del mod">
          <ac:chgData name="uojbk uojbk" userId="5f2e6078-7af6-42df-9446-4e002632d3e2" providerId="ADAL" clId="{C5F0EF22-59EB-43B4-A4AC-45BC6D030C3C}" dt="2023-07-18T08:38:06.305" v="6" actId="478"/>
          <ac:spMkLst>
            <pc:docMk/>
            <pc:sldMk cId="27894274" sldId="2010"/>
            <ac:spMk id="13" creationId="{5AFCDCA8-1A50-D368-E6F2-AA45D02C3028}"/>
          </ac:spMkLst>
        </pc:spChg>
        <pc:spChg chg="del">
          <ac:chgData name="uojbk uojbk" userId="5f2e6078-7af6-42df-9446-4e002632d3e2" providerId="ADAL" clId="{C5F0EF22-59EB-43B4-A4AC-45BC6D030C3C}" dt="2023-07-18T12:08:25.651" v="5824" actId="478"/>
          <ac:spMkLst>
            <pc:docMk/>
            <pc:sldMk cId="27894274" sldId="2010"/>
            <ac:spMk id="17" creationId="{75C7274D-DA3E-A985-F212-E0CDD13AE4FA}"/>
          </ac:spMkLst>
        </pc:spChg>
        <pc:spChg chg="del">
          <ac:chgData name="uojbk uojbk" userId="5f2e6078-7af6-42df-9446-4e002632d3e2" providerId="ADAL" clId="{C5F0EF22-59EB-43B4-A4AC-45BC6D030C3C}" dt="2023-07-18T12:08:24.762" v="5823" actId="478"/>
          <ac:spMkLst>
            <pc:docMk/>
            <pc:sldMk cId="27894274" sldId="2010"/>
            <ac:spMk id="18" creationId="{4D215374-4220-5720-9E79-24DDC9EE42F8}"/>
          </ac:spMkLst>
        </pc:spChg>
        <pc:spChg chg="add mod ord">
          <ac:chgData name="uojbk uojbk" userId="5f2e6078-7af6-42df-9446-4e002632d3e2" providerId="ADAL" clId="{C5F0EF22-59EB-43B4-A4AC-45BC6D030C3C}" dt="2023-07-18T11:35:48.176" v="5427" actId="1076"/>
          <ac:spMkLst>
            <pc:docMk/>
            <pc:sldMk cId="27894274" sldId="2010"/>
            <ac:spMk id="22" creationId="{4D68DB96-2D3C-46A9-19C8-DE22E5259902}"/>
          </ac:spMkLst>
        </pc:spChg>
        <pc:spChg chg="add mod">
          <ac:chgData name="uojbk uojbk" userId="5f2e6078-7af6-42df-9446-4e002632d3e2" providerId="ADAL" clId="{C5F0EF22-59EB-43B4-A4AC-45BC6D030C3C}" dt="2023-07-18T11:35:57.279" v="5429" actId="1076"/>
          <ac:spMkLst>
            <pc:docMk/>
            <pc:sldMk cId="27894274" sldId="2010"/>
            <ac:spMk id="23" creationId="{56B9EBC1-EB4B-E217-4F7C-FEDE5991C763}"/>
          </ac:spMkLst>
        </pc:spChg>
        <pc:picChg chg="del mod">
          <ac:chgData name="uojbk uojbk" userId="5f2e6078-7af6-42df-9446-4e002632d3e2" providerId="ADAL" clId="{C5F0EF22-59EB-43B4-A4AC-45BC6D030C3C}" dt="2023-07-18T09:05:03.252" v="561" actId="478"/>
          <ac:picMkLst>
            <pc:docMk/>
            <pc:sldMk cId="27894274" sldId="2010"/>
            <ac:picMk id="12" creationId="{4F142DC7-423E-8FDF-4844-6710A1E59FB9}"/>
          </ac:picMkLst>
        </pc:picChg>
        <pc:picChg chg="add del mod">
          <ac:chgData name="uojbk uojbk" userId="5f2e6078-7af6-42df-9446-4e002632d3e2" providerId="ADAL" clId="{C5F0EF22-59EB-43B4-A4AC-45BC6D030C3C}" dt="2023-07-18T09:40:07.735" v="2517" actId="478"/>
          <ac:picMkLst>
            <pc:docMk/>
            <pc:sldMk cId="27894274" sldId="2010"/>
            <ac:picMk id="19" creationId="{40E74CAB-0A56-5211-276F-1FE89ABB74E6}"/>
          </ac:picMkLst>
        </pc:picChg>
        <pc:picChg chg="add mod">
          <ac:chgData name="uojbk uojbk" userId="5f2e6078-7af6-42df-9446-4e002632d3e2" providerId="ADAL" clId="{C5F0EF22-59EB-43B4-A4AC-45BC6D030C3C}" dt="2023-07-18T11:35:54.721" v="5428" actId="1076"/>
          <ac:picMkLst>
            <pc:docMk/>
            <pc:sldMk cId="27894274" sldId="2010"/>
            <ac:picMk id="21" creationId="{E3C572C4-9AD4-14C5-957E-CCEA63C21C6A}"/>
          </ac:picMkLst>
        </pc:picChg>
      </pc:sldChg>
      <pc:sldChg chg="addSp delSp modSp mod modNotesTx">
        <pc:chgData name="uojbk uojbk" userId="5f2e6078-7af6-42df-9446-4e002632d3e2" providerId="ADAL" clId="{C5F0EF22-59EB-43B4-A4AC-45BC6D030C3C}" dt="2023-07-18T12:02:31.770" v="5819" actId="1076"/>
        <pc:sldMkLst>
          <pc:docMk/>
          <pc:sldMk cId="1492085677" sldId="2013"/>
        </pc:sldMkLst>
        <pc:spChg chg="del">
          <ac:chgData name="uojbk uojbk" userId="5f2e6078-7af6-42df-9446-4e002632d3e2" providerId="ADAL" clId="{C5F0EF22-59EB-43B4-A4AC-45BC6D030C3C}" dt="2023-07-18T11:41:44.577" v="5589" actId="478"/>
          <ac:spMkLst>
            <pc:docMk/>
            <pc:sldMk cId="1492085677" sldId="2013"/>
            <ac:spMk id="2" creationId="{FB8681C2-BF59-1AF9-07A7-C8FA74FA045A}"/>
          </ac:spMkLst>
        </pc:spChg>
        <pc:spChg chg="mod">
          <ac:chgData name="uojbk uojbk" userId="5f2e6078-7af6-42df-9446-4e002632d3e2" providerId="ADAL" clId="{C5F0EF22-59EB-43B4-A4AC-45BC6D030C3C}" dt="2023-07-18T11:40:57.042" v="5550" actId="5793"/>
          <ac:spMkLst>
            <pc:docMk/>
            <pc:sldMk cId="1492085677" sldId="2013"/>
            <ac:spMk id="6" creationId="{B7B4BAEA-91E0-97EA-87CA-5DCF8736CBBC}"/>
          </ac:spMkLst>
        </pc:spChg>
        <pc:spChg chg="del">
          <ac:chgData name="uojbk uojbk" userId="5f2e6078-7af6-42df-9446-4e002632d3e2" providerId="ADAL" clId="{C5F0EF22-59EB-43B4-A4AC-45BC6D030C3C}" dt="2023-07-18T11:41:43.038" v="5588" actId="478"/>
          <ac:spMkLst>
            <pc:docMk/>
            <pc:sldMk cId="1492085677" sldId="2013"/>
            <ac:spMk id="14" creationId="{FA6E2B3E-812B-4F83-7421-4B781F28291A}"/>
          </ac:spMkLst>
        </pc:spChg>
        <pc:spChg chg="mod">
          <ac:chgData name="uojbk uojbk" userId="5f2e6078-7af6-42df-9446-4e002632d3e2" providerId="ADAL" clId="{C5F0EF22-59EB-43B4-A4AC-45BC6D030C3C}" dt="2023-07-18T08:40:52.509" v="20" actId="14100"/>
          <ac:spMkLst>
            <pc:docMk/>
            <pc:sldMk cId="1492085677" sldId="2013"/>
            <ac:spMk id="16" creationId="{7BD0C8BE-3908-B0D9-CD2D-391FB835886B}"/>
          </ac:spMkLst>
        </pc:spChg>
        <pc:spChg chg="add mod">
          <ac:chgData name="uojbk uojbk" userId="5f2e6078-7af6-42df-9446-4e002632d3e2" providerId="ADAL" clId="{C5F0EF22-59EB-43B4-A4AC-45BC6D030C3C}" dt="2023-07-18T12:01:29.553" v="5808" actId="1076"/>
          <ac:spMkLst>
            <pc:docMk/>
            <pc:sldMk cId="1492085677" sldId="2013"/>
            <ac:spMk id="21" creationId="{77176EEA-CB9A-3152-1F65-D9138BED1E8A}"/>
          </ac:spMkLst>
        </pc:spChg>
        <pc:spChg chg="add mod">
          <ac:chgData name="uojbk uojbk" userId="5f2e6078-7af6-42df-9446-4e002632d3e2" providerId="ADAL" clId="{C5F0EF22-59EB-43B4-A4AC-45BC6D030C3C}" dt="2023-07-18T12:02:31.770" v="5819" actId="1076"/>
          <ac:spMkLst>
            <pc:docMk/>
            <pc:sldMk cId="1492085677" sldId="2013"/>
            <ac:spMk id="27" creationId="{EB5D9B9F-09E0-90BF-D589-071B0A326750}"/>
          </ac:spMkLst>
        </pc:spChg>
      </pc:sldChg>
      <pc:sldChg chg="del">
        <pc:chgData name="uojbk uojbk" userId="5f2e6078-7af6-42df-9446-4e002632d3e2" providerId="ADAL" clId="{C5F0EF22-59EB-43B4-A4AC-45BC6D030C3C}" dt="2023-07-18T12:10:35.769" v="5844" actId="47"/>
        <pc:sldMkLst>
          <pc:docMk/>
          <pc:sldMk cId="3439897954" sldId="2021"/>
        </pc:sldMkLst>
      </pc:sldChg>
      <pc:sldChg chg="del">
        <pc:chgData name="uojbk uojbk" userId="5f2e6078-7af6-42df-9446-4e002632d3e2" providerId="ADAL" clId="{C5F0EF22-59EB-43B4-A4AC-45BC6D030C3C}" dt="2023-07-18T12:10:35.769" v="5844" actId="47"/>
        <pc:sldMkLst>
          <pc:docMk/>
          <pc:sldMk cId="2643080067" sldId="2025"/>
        </pc:sldMkLst>
      </pc:sldChg>
      <pc:sldChg chg="delSp mod">
        <pc:chgData name="uojbk uojbk" userId="5f2e6078-7af6-42df-9446-4e002632d3e2" providerId="ADAL" clId="{C5F0EF22-59EB-43B4-A4AC-45BC6D030C3C}" dt="2023-07-18T12:10:07.133" v="5843" actId="478"/>
        <pc:sldMkLst>
          <pc:docMk/>
          <pc:sldMk cId="1579806200" sldId="2029"/>
        </pc:sldMkLst>
        <pc:spChg chg="del">
          <ac:chgData name="uojbk uojbk" userId="5f2e6078-7af6-42df-9446-4e002632d3e2" providerId="ADAL" clId="{C5F0EF22-59EB-43B4-A4AC-45BC6D030C3C}" dt="2023-07-18T12:10:07.133" v="5843" actId="478"/>
          <ac:spMkLst>
            <pc:docMk/>
            <pc:sldMk cId="1579806200" sldId="2029"/>
            <ac:spMk id="9" creationId="{A286B136-A295-0DE0-C90D-37FCA046F29B}"/>
          </ac:spMkLst>
        </pc:spChg>
      </pc:sldChg>
      <pc:sldChg chg="del">
        <pc:chgData name="uojbk uojbk" userId="5f2e6078-7af6-42df-9446-4e002632d3e2" providerId="ADAL" clId="{C5F0EF22-59EB-43B4-A4AC-45BC6D030C3C}" dt="2023-07-18T12:10:35.769" v="5844" actId="47"/>
        <pc:sldMkLst>
          <pc:docMk/>
          <pc:sldMk cId="89260250" sldId="2032"/>
        </pc:sldMkLst>
      </pc:sldChg>
      <pc:sldChg chg="modSp del mod">
        <pc:chgData name="uojbk uojbk" userId="5f2e6078-7af6-42df-9446-4e002632d3e2" providerId="ADAL" clId="{C5F0EF22-59EB-43B4-A4AC-45BC6D030C3C}" dt="2023-07-18T08:40:46.079" v="19" actId="47"/>
        <pc:sldMkLst>
          <pc:docMk/>
          <pc:sldMk cId="955344806" sldId="2037"/>
        </pc:sldMkLst>
        <pc:spChg chg="mod">
          <ac:chgData name="uojbk uojbk" userId="5f2e6078-7af6-42df-9446-4e002632d3e2" providerId="ADAL" clId="{C5F0EF22-59EB-43B4-A4AC-45BC6D030C3C}" dt="2023-07-18T08:40:07.306" v="12" actId="21"/>
          <ac:spMkLst>
            <pc:docMk/>
            <pc:sldMk cId="955344806" sldId="2037"/>
            <ac:spMk id="5" creationId="{67E45811-807D-FE1A-EB2A-27202B8011AC}"/>
          </ac:spMkLst>
        </pc:spChg>
      </pc:sldChg>
      <pc:sldChg chg="del">
        <pc:chgData name="uojbk uojbk" userId="5f2e6078-7af6-42df-9446-4e002632d3e2" providerId="ADAL" clId="{C5F0EF22-59EB-43B4-A4AC-45BC6D030C3C}" dt="2023-07-18T12:10:35.769" v="5844" actId="47"/>
        <pc:sldMkLst>
          <pc:docMk/>
          <pc:sldMk cId="3650405711" sldId="2039"/>
        </pc:sldMkLst>
      </pc:sldChg>
      <pc:sldChg chg="delSp mod">
        <pc:chgData name="uojbk uojbk" userId="5f2e6078-7af6-42df-9446-4e002632d3e2" providerId="ADAL" clId="{C5F0EF22-59EB-43B4-A4AC-45BC6D030C3C}" dt="2023-07-18T12:10:02.578" v="5842" actId="478"/>
        <pc:sldMkLst>
          <pc:docMk/>
          <pc:sldMk cId="2228468599" sldId="2040"/>
        </pc:sldMkLst>
        <pc:spChg chg="del">
          <ac:chgData name="uojbk uojbk" userId="5f2e6078-7af6-42df-9446-4e002632d3e2" providerId="ADAL" clId="{C5F0EF22-59EB-43B4-A4AC-45BC6D030C3C}" dt="2023-07-18T12:10:02.578" v="5842" actId="478"/>
          <ac:spMkLst>
            <pc:docMk/>
            <pc:sldMk cId="2228468599" sldId="2040"/>
            <ac:spMk id="14" creationId="{01836772-C63A-0E9D-18BA-6639CD697533}"/>
          </ac:spMkLst>
        </pc:spChg>
      </pc:sldChg>
      <pc:sldChg chg="del">
        <pc:chgData name="uojbk uojbk" userId="5f2e6078-7af6-42df-9446-4e002632d3e2" providerId="ADAL" clId="{C5F0EF22-59EB-43B4-A4AC-45BC6D030C3C}" dt="2023-07-18T12:10:35.769" v="5844" actId="47"/>
        <pc:sldMkLst>
          <pc:docMk/>
          <pc:sldMk cId="2947676302" sldId="2041"/>
        </pc:sldMkLst>
      </pc:sldChg>
      <pc:sldChg chg="del">
        <pc:chgData name="uojbk uojbk" userId="5f2e6078-7af6-42df-9446-4e002632d3e2" providerId="ADAL" clId="{C5F0EF22-59EB-43B4-A4AC-45BC6D030C3C}" dt="2023-07-18T12:10:35.769" v="5844" actId="47"/>
        <pc:sldMkLst>
          <pc:docMk/>
          <pc:sldMk cId="3836637174" sldId="2042"/>
        </pc:sldMkLst>
      </pc:sldChg>
      <pc:sldChg chg="del">
        <pc:chgData name="uojbk uojbk" userId="5f2e6078-7af6-42df-9446-4e002632d3e2" providerId="ADAL" clId="{C5F0EF22-59EB-43B4-A4AC-45BC6D030C3C}" dt="2023-07-18T12:10:35.769" v="5844" actId="47"/>
        <pc:sldMkLst>
          <pc:docMk/>
          <pc:sldMk cId="1716207674" sldId="2043"/>
        </pc:sldMkLst>
      </pc:sldChg>
      <pc:sldChg chg="ord">
        <pc:chgData name="uojbk uojbk" userId="5f2e6078-7af6-42df-9446-4e002632d3e2" providerId="ADAL" clId="{C5F0EF22-59EB-43B4-A4AC-45BC6D030C3C}" dt="2023-07-18T10:21:27.127" v="4800"/>
        <pc:sldMkLst>
          <pc:docMk/>
          <pc:sldMk cId="908781648" sldId="2044"/>
        </pc:sldMkLst>
      </pc:sldChg>
      <pc:sldChg chg="ord">
        <pc:chgData name="uojbk uojbk" userId="5f2e6078-7af6-42df-9446-4e002632d3e2" providerId="ADAL" clId="{C5F0EF22-59EB-43B4-A4AC-45BC6D030C3C}" dt="2023-07-18T10:21:35.332" v="4802"/>
        <pc:sldMkLst>
          <pc:docMk/>
          <pc:sldMk cId="3215873177" sldId="2046"/>
        </pc:sldMkLst>
      </pc:sldChg>
      <pc:sldChg chg="addSp modSp mod ord modNotesTx">
        <pc:chgData name="uojbk uojbk" userId="5f2e6078-7af6-42df-9446-4e002632d3e2" providerId="ADAL" clId="{C5F0EF22-59EB-43B4-A4AC-45BC6D030C3C}" dt="2023-07-18T20:35:57.692" v="6999" actId="1076"/>
        <pc:sldMkLst>
          <pc:docMk/>
          <pc:sldMk cId="75605782" sldId="2047"/>
        </pc:sldMkLst>
        <pc:spChg chg="add mod">
          <ac:chgData name="uojbk uojbk" userId="5f2e6078-7af6-42df-9446-4e002632d3e2" providerId="ADAL" clId="{C5F0EF22-59EB-43B4-A4AC-45BC6D030C3C}" dt="2023-07-18T20:35:39.978" v="6997" actId="1076"/>
          <ac:spMkLst>
            <pc:docMk/>
            <pc:sldMk cId="75605782" sldId="2047"/>
            <ac:spMk id="5" creationId="{6A3D60A6-EF29-EDCA-1F10-58767708CBCB}"/>
          </ac:spMkLst>
        </pc:spChg>
        <pc:spChg chg="add mod">
          <ac:chgData name="uojbk uojbk" userId="5f2e6078-7af6-42df-9446-4e002632d3e2" providerId="ADAL" clId="{C5F0EF22-59EB-43B4-A4AC-45BC6D030C3C}" dt="2023-07-18T20:35:57.692" v="6999" actId="1076"/>
          <ac:spMkLst>
            <pc:docMk/>
            <pc:sldMk cId="75605782" sldId="2047"/>
            <ac:spMk id="6" creationId="{B25B7B2F-B375-3245-7562-E4185F2E259C}"/>
          </ac:spMkLst>
        </pc:spChg>
        <pc:spChg chg="mod">
          <ac:chgData name="uojbk uojbk" userId="5f2e6078-7af6-42df-9446-4e002632d3e2" providerId="ADAL" clId="{C5F0EF22-59EB-43B4-A4AC-45BC6D030C3C}" dt="2023-07-18T11:53:18.403" v="5737" actId="14100"/>
          <ac:spMkLst>
            <pc:docMk/>
            <pc:sldMk cId="75605782" sldId="2047"/>
            <ac:spMk id="21" creationId="{A46B28DF-402D-CF7E-3B1A-ADDC37953DDF}"/>
          </ac:spMkLst>
        </pc:spChg>
      </pc:sldChg>
      <pc:sldChg chg="add del">
        <pc:chgData name="uojbk uojbk" userId="5f2e6078-7af6-42df-9446-4e002632d3e2" providerId="ADAL" clId="{C5F0EF22-59EB-43B4-A4AC-45BC6D030C3C}" dt="2023-07-18T21:39:35.407" v="7000"/>
        <pc:sldMkLst>
          <pc:docMk/>
          <pc:sldMk cId="1128855750" sldId="2048"/>
        </pc:sldMkLst>
      </pc:sldChg>
      <pc:sldChg chg="addSp delSp modSp add mod modNotesTx">
        <pc:chgData name="uojbk uojbk" userId="5f2e6078-7af6-42df-9446-4e002632d3e2" providerId="ADAL" clId="{C5F0EF22-59EB-43B4-A4AC-45BC6D030C3C}" dt="2023-07-18T20:33:59.648" v="6995" actId="1076"/>
        <pc:sldMkLst>
          <pc:docMk/>
          <pc:sldMk cId="3957396238" sldId="2049"/>
        </pc:sldMkLst>
        <pc:spChg chg="add mod">
          <ac:chgData name="uojbk uojbk" userId="5f2e6078-7af6-42df-9446-4e002632d3e2" providerId="ADAL" clId="{C5F0EF22-59EB-43B4-A4AC-45BC6D030C3C}" dt="2023-07-18T20:16:52.326" v="6961" actId="1076"/>
          <ac:spMkLst>
            <pc:docMk/>
            <pc:sldMk cId="3957396238" sldId="2049"/>
            <ac:spMk id="2" creationId="{4A162AA4-E848-5D10-6449-BF0A4A823A8F}"/>
          </ac:spMkLst>
        </pc:spChg>
        <pc:spChg chg="mod">
          <ac:chgData name="uojbk uojbk" userId="5f2e6078-7af6-42df-9446-4e002632d3e2" providerId="ADAL" clId="{C5F0EF22-59EB-43B4-A4AC-45BC6D030C3C}" dt="2023-07-18T10:27:20.137" v="4869" actId="1076"/>
          <ac:spMkLst>
            <pc:docMk/>
            <pc:sldMk cId="3957396238" sldId="2049"/>
            <ac:spMk id="5" creationId="{D90E788C-F2F9-CC7A-4F39-6FFC8F3A26D9}"/>
          </ac:spMkLst>
        </pc:spChg>
        <pc:spChg chg="add mod">
          <ac:chgData name="uojbk uojbk" userId="5f2e6078-7af6-42df-9446-4e002632d3e2" providerId="ADAL" clId="{C5F0EF22-59EB-43B4-A4AC-45BC6D030C3C}" dt="2023-07-18T10:45:15.616" v="5033" actId="1076"/>
          <ac:spMkLst>
            <pc:docMk/>
            <pc:sldMk cId="3957396238" sldId="2049"/>
            <ac:spMk id="6" creationId="{68CCF5DB-1367-DE96-9D20-ECC61DBCA766}"/>
          </ac:spMkLst>
        </pc:spChg>
        <pc:spChg chg="add mod">
          <ac:chgData name="uojbk uojbk" userId="5f2e6078-7af6-42df-9446-4e002632d3e2" providerId="ADAL" clId="{C5F0EF22-59EB-43B4-A4AC-45BC6D030C3C}" dt="2023-07-18T20:18:15.509" v="6968" actId="14100"/>
          <ac:spMkLst>
            <pc:docMk/>
            <pc:sldMk cId="3957396238" sldId="2049"/>
            <ac:spMk id="7" creationId="{6E08EB89-CF87-8B41-D1CD-BAFFA919BD6C}"/>
          </ac:spMkLst>
        </pc:spChg>
        <pc:spChg chg="add del mod">
          <ac:chgData name="uojbk uojbk" userId="5f2e6078-7af6-42df-9446-4e002632d3e2" providerId="ADAL" clId="{C5F0EF22-59EB-43B4-A4AC-45BC6D030C3C}" dt="2023-07-18T10:44:20.384" v="5020" actId="478"/>
          <ac:spMkLst>
            <pc:docMk/>
            <pc:sldMk cId="3957396238" sldId="2049"/>
            <ac:spMk id="8" creationId="{F9E5293C-64EA-2F54-9B86-1E34415629FF}"/>
          </ac:spMkLst>
        </pc:spChg>
        <pc:spChg chg="add mod">
          <ac:chgData name="uojbk uojbk" userId="5f2e6078-7af6-42df-9446-4e002632d3e2" providerId="ADAL" clId="{C5F0EF22-59EB-43B4-A4AC-45BC6D030C3C}" dt="2023-07-18T11:20:14.752" v="5368" actId="1076"/>
          <ac:spMkLst>
            <pc:docMk/>
            <pc:sldMk cId="3957396238" sldId="2049"/>
            <ac:spMk id="9" creationId="{E34FDB43-7E28-A7EC-47B1-2BBE465330F1}"/>
          </ac:spMkLst>
        </pc:spChg>
        <pc:spChg chg="add mod">
          <ac:chgData name="uojbk uojbk" userId="5f2e6078-7af6-42df-9446-4e002632d3e2" providerId="ADAL" clId="{C5F0EF22-59EB-43B4-A4AC-45BC6D030C3C}" dt="2023-07-18T20:31:10.741" v="6990" actId="1076"/>
          <ac:spMkLst>
            <pc:docMk/>
            <pc:sldMk cId="3957396238" sldId="2049"/>
            <ac:spMk id="10" creationId="{6D72B63C-B4E3-DF5E-3ACA-F14E16B514C1}"/>
          </ac:spMkLst>
        </pc:spChg>
        <pc:spChg chg="add mod">
          <ac:chgData name="uojbk uojbk" userId="5f2e6078-7af6-42df-9446-4e002632d3e2" providerId="ADAL" clId="{C5F0EF22-59EB-43B4-A4AC-45BC6D030C3C}" dt="2023-07-18T10:44:13.908" v="5017" actId="1076"/>
          <ac:spMkLst>
            <pc:docMk/>
            <pc:sldMk cId="3957396238" sldId="2049"/>
            <ac:spMk id="11" creationId="{D1AC8DD0-5F31-ABCE-0505-7502E83DC39D}"/>
          </ac:spMkLst>
        </pc:spChg>
        <pc:spChg chg="add del mod">
          <ac:chgData name="uojbk uojbk" userId="5f2e6078-7af6-42df-9446-4e002632d3e2" providerId="ADAL" clId="{C5F0EF22-59EB-43B4-A4AC-45BC6D030C3C}" dt="2023-07-18T10:43:49.421" v="5009" actId="478"/>
          <ac:spMkLst>
            <pc:docMk/>
            <pc:sldMk cId="3957396238" sldId="2049"/>
            <ac:spMk id="13" creationId="{C95A791E-309F-CB74-34DE-34D5728A4F7E}"/>
          </ac:spMkLst>
        </pc:spChg>
        <pc:spChg chg="del">
          <ac:chgData name="uojbk uojbk" userId="5f2e6078-7af6-42df-9446-4e002632d3e2" providerId="ADAL" clId="{C5F0EF22-59EB-43B4-A4AC-45BC6D030C3C}" dt="2023-07-18T12:08:51.431" v="5828" actId="478"/>
          <ac:spMkLst>
            <pc:docMk/>
            <pc:sldMk cId="3957396238" sldId="2049"/>
            <ac:spMk id="17" creationId="{75C7274D-DA3E-A985-F212-E0CDD13AE4FA}"/>
          </ac:spMkLst>
        </pc:spChg>
        <pc:spChg chg="del">
          <ac:chgData name="uojbk uojbk" userId="5f2e6078-7af6-42df-9446-4e002632d3e2" providerId="ADAL" clId="{C5F0EF22-59EB-43B4-A4AC-45BC6D030C3C}" dt="2023-07-18T12:08:47.022" v="5827" actId="478"/>
          <ac:spMkLst>
            <pc:docMk/>
            <pc:sldMk cId="3957396238" sldId="2049"/>
            <ac:spMk id="18" creationId="{4D215374-4220-5720-9E79-24DDC9EE42F8}"/>
          </ac:spMkLst>
        </pc:spChg>
        <pc:spChg chg="add mod">
          <ac:chgData name="uojbk uojbk" userId="5f2e6078-7af6-42df-9446-4e002632d3e2" providerId="ADAL" clId="{C5F0EF22-59EB-43B4-A4AC-45BC6D030C3C}" dt="2023-07-18T11:31:37.927" v="5413" actId="1076"/>
          <ac:spMkLst>
            <pc:docMk/>
            <pc:sldMk cId="3957396238" sldId="2049"/>
            <ac:spMk id="26" creationId="{054C51CE-277B-4E39-1F55-8D52129067E9}"/>
          </ac:spMkLst>
        </pc:spChg>
        <pc:spChg chg="add del mod">
          <ac:chgData name="uojbk uojbk" userId="5f2e6078-7af6-42df-9446-4e002632d3e2" providerId="ADAL" clId="{C5F0EF22-59EB-43B4-A4AC-45BC6D030C3C}" dt="2023-07-18T10:30:17.530" v="4933" actId="478"/>
          <ac:spMkLst>
            <pc:docMk/>
            <pc:sldMk cId="3957396238" sldId="2049"/>
            <ac:spMk id="27" creationId="{C492C58F-1F56-1A92-B283-DEA950F817F0}"/>
          </ac:spMkLst>
        </pc:spChg>
        <pc:spChg chg="add mod">
          <ac:chgData name="uojbk uojbk" userId="5f2e6078-7af6-42df-9446-4e002632d3e2" providerId="ADAL" clId="{C5F0EF22-59EB-43B4-A4AC-45BC6D030C3C}" dt="2023-07-18T10:25:31.653" v="4837" actId="1076"/>
          <ac:spMkLst>
            <pc:docMk/>
            <pc:sldMk cId="3957396238" sldId="2049"/>
            <ac:spMk id="28" creationId="{BA77F09E-04F2-EB5E-1B08-13E9DDB95CBD}"/>
          </ac:spMkLst>
        </pc:spChg>
        <pc:spChg chg="add del mod">
          <ac:chgData name="uojbk uojbk" userId="5f2e6078-7af6-42df-9446-4e002632d3e2" providerId="ADAL" clId="{C5F0EF22-59EB-43B4-A4AC-45BC6D030C3C}" dt="2023-07-18T10:25:40.597" v="4841" actId="478"/>
          <ac:spMkLst>
            <pc:docMk/>
            <pc:sldMk cId="3957396238" sldId="2049"/>
            <ac:spMk id="29" creationId="{77FB51B4-6B22-D774-54C8-71893CA0743E}"/>
          </ac:spMkLst>
        </pc:spChg>
        <pc:spChg chg="add del mod">
          <ac:chgData name="uojbk uojbk" userId="5f2e6078-7af6-42df-9446-4e002632d3e2" providerId="ADAL" clId="{C5F0EF22-59EB-43B4-A4AC-45BC6D030C3C}" dt="2023-07-18T10:26:35.930" v="4855" actId="478"/>
          <ac:spMkLst>
            <pc:docMk/>
            <pc:sldMk cId="3957396238" sldId="2049"/>
            <ac:spMk id="30" creationId="{765C96CF-4B9D-75AD-E7B6-811252852944}"/>
          </ac:spMkLst>
        </pc:spChg>
        <pc:spChg chg="add del mod">
          <ac:chgData name="uojbk uojbk" userId="5f2e6078-7af6-42df-9446-4e002632d3e2" providerId="ADAL" clId="{C5F0EF22-59EB-43B4-A4AC-45BC6D030C3C}" dt="2023-07-18T10:30:21.326" v="4934" actId="478"/>
          <ac:spMkLst>
            <pc:docMk/>
            <pc:sldMk cId="3957396238" sldId="2049"/>
            <ac:spMk id="31" creationId="{3B943F11-1F65-3AFD-AD85-26510C2C2477}"/>
          </ac:spMkLst>
        </pc:spChg>
        <pc:spChg chg="add mod">
          <ac:chgData name="uojbk uojbk" userId="5f2e6078-7af6-42df-9446-4e002632d3e2" providerId="ADAL" clId="{C5F0EF22-59EB-43B4-A4AC-45BC6D030C3C}" dt="2023-07-18T10:23:30.902" v="4807" actId="1076"/>
          <ac:spMkLst>
            <pc:docMk/>
            <pc:sldMk cId="3957396238" sldId="2049"/>
            <ac:spMk id="32" creationId="{B13DE085-93CE-1BAB-744B-5A929B02D080}"/>
          </ac:spMkLst>
        </pc:spChg>
        <pc:spChg chg="mod">
          <ac:chgData name="uojbk uojbk" userId="5f2e6078-7af6-42df-9446-4e002632d3e2" providerId="ADAL" clId="{C5F0EF22-59EB-43B4-A4AC-45BC6D030C3C}" dt="2023-07-18T08:40:38.370" v="18"/>
          <ac:spMkLst>
            <pc:docMk/>
            <pc:sldMk cId="3957396238" sldId="2049"/>
            <ac:spMk id="34" creationId="{91B44160-5925-476D-6D7E-60BDADFD7AD8}"/>
          </ac:spMkLst>
        </pc:spChg>
        <pc:spChg chg="add mod">
          <ac:chgData name="uojbk uojbk" userId="5f2e6078-7af6-42df-9446-4e002632d3e2" providerId="ADAL" clId="{C5F0EF22-59EB-43B4-A4AC-45BC6D030C3C}" dt="2023-07-18T10:23:41.901" v="4810" actId="108"/>
          <ac:spMkLst>
            <pc:docMk/>
            <pc:sldMk cId="3957396238" sldId="2049"/>
            <ac:spMk id="36" creationId="{142DDFDA-1DD3-6C8D-9252-C270BC8B15C9}"/>
          </ac:spMkLst>
        </pc:spChg>
        <pc:spChg chg="add del mod">
          <ac:chgData name="uojbk uojbk" userId="5f2e6078-7af6-42df-9446-4e002632d3e2" providerId="ADAL" clId="{C5F0EF22-59EB-43B4-A4AC-45BC6D030C3C}" dt="2023-07-18T10:23:32.538" v="4808" actId="478"/>
          <ac:spMkLst>
            <pc:docMk/>
            <pc:sldMk cId="3957396238" sldId="2049"/>
            <ac:spMk id="39" creationId="{50F7D508-D3FA-0F57-8B27-689DE0C7296B}"/>
          </ac:spMkLst>
        </pc:spChg>
        <pc:spChg chg="add mod">
          <ac:chgData name="uojbk uojbk" userId="5f2e6078-7af6-42df-9446-4e002632d3e2" providerId="ADAL" clId="{C5F0EF22-59EB-43B4-A4AC-45BC6D030C3C}" dt="2023-07-18T10:25:28.187" v="4836" actId="1076"/>
          <ac:spMkLst>
            <pc:docMk/>
            <pc:sldMk cId="3957396238" sldId="2049"/>
            <ac:spMk id="40" creationId="{77737EA5-7F77-2EFF-C513-B387AE9A3796}"/>
          </ac:spMkLst>
        </pc:spChg>
        <pc:spChg chg="add mod">
          <ac:chgData name="uojbk uojbk" userId="5f2e6078-7af6-42df-9446-4e002632d3e2" providerId="ADAL" clId="{C5F0EF22-59EB-43B4-A4AC-45BC6D030C3C}" dt="2023-07-18T20:16:40.107" v="6960" actId="14100"/>
          <ac:spMkLst>
            <pc:docMk/>
            <pc:sldMk cId="3957396238" sldId="2049"/>
            <ac:spMk id="41" creationId="{75613091-B80C-1AA4-AC90-466D0D454A69}"/>
          </ac:spMkLst>
        </pc:spChg>
        <pc:spChg chg="add del mod">
          <ac:chgData name="uojbk uojbk" userId="5f2e6078-7af6-42df-9446-4e002632d3e2" providerId="ADAL" clId="{C5F0EF22-59EB-43B4-A4AC-45BC6D030C3C}" dt="2023-07-18T10:25:49.842" v="4844" actId="478"/>
          <ac:spMkLst>
            <pc:docMk/>
            <pc:sldMk cId="3957396238" sldId="2049"/>
            <ac:spMk id="42" creationId="{6FDE3714-DD94-056B-8566-45F15E6B9C40}"/>
          </ac:spMkLst>
        </pc:spChg>
        <pc:spChg chg="add del mod">
          <ac:chgData name="uojbk uojbk" userId="5f2e6078-7af6-42df-9446-4e002632d3e2" providerId="ADAL" clId="{C5F0EF22-59EB-43B4-A4AC-45BC6D030C3C}" dt="2023-07-18T10:25:54.997" v="4847" actId="478"/>
          <ac:spMkLst>
            <pc:docMk/>
            <pc:sldMk cId="3957396238" sldId="2049"/>
            <ac:spMk id="43" creationId="{727A3654-FD01-66AB-DA72-DB1452B14B48}"/>
          </ac:spMkLst>
        </pc:spChg>
        <pc:spChg chg="add mod ord">
          <ac:chgData name="uojbk uojbk" userId="5f2e6078-7af6-42df-9446-4e002632d3e2" providerId="ADAL" clId="{C5F0EF22-59EB-43B4-A4AC-45BC6D030C3C}" dt="2023-07-18T10:26:14.759" v="4853" actId="1076"/>
          <ac:spMkLst>
            <pc:docMk/>
            <pc:sldMk cId="3957396238" sldId="2049"/>
            <ac:spMk id="44" creationId="{2EB96B00-8F31-A324-B0A5-C5960D2849DA}"/>
          </ac:spMkLst>
        </pc:spChg>
        <pc:spChg chg="add mod">
          <ac:chgData name="uojbk uojbk" userId="5f2e6078-7af6-42df-9446-4e002632d3e2" providerId="ADAL" clId="{C5F0EF22-59EB-43B4-A4AC-45BC6D030C3C}" dt="2023-07-18T10:28:08.448" v="4882" actId="2085"/>
          <ac:spMkLst>
            <pc:docMk/>
            <pc:sldMk cId="3957396238" sldId="2049"/>
            <ac:spMk id="45" creationId="{52F66422-DFCE-F196-525A-AC3E4BEA666E}"/>
          </ac:spMkLst>
        </pc:spChg>
        <pc:spChg chg="add mod ord">
          <ac:chgData name="uojbk uojbk" userId="5f2e6078-7af6-42df-9446-4e002632d3e2" providerId="ADAL" clId="{C5F0EF22-59EB-43B4-A4AC-45BC6D030C3C}" dt="2023-07-18T10:28:45.584" v="4909" actId="167"/>
          <ac:spMkLst>
            <pc:docMk/>
            <pc:sldMk cId="3957396238" sldId="2049"/>
            <ac:spMk id="46" creationId="{CE4F64C9-FBEC-FC47-2F7F-DE5E5CACA147}"/>
          </ac:spMkLst>
        </pc:spChg>
        <pc:spChg chg="add mod">
          <ac:chgData name="uojbk uojbk" userId="5f2e6078-7af6-42df-9446-4e002632d3e2" providerId="ADAL" clId="{C5F0EF22-59EB-43B4-A4AC-45BC6D030C3C}" dt="2023-07-18T20:17:39.652" v="6965" actId="1076"/>
          <ac:spMkLst>
            <pc:docMk/>
            <pc:sldMk cId="3957396238" sldId="2049"/>
            <ac:spMk id="47" creationId="{8C362FDC-9B12-9C6B-E3B3-57EFE074F1FB}"/>
          </ac:spMkLst>
        </pc:spChg>
        <pc:spChg chg="add del mod">
          <ac:chgData name="uojbk uojbk" userId="5f2e6078-7af6-42df-9446-4e002632d3e2" providerId="ADAL" clId="{C5F0EF22-59EB-43B4-A4AC-45BC6D030C3C}" dt="2023-07-18T10:33:02.213" v="4960" actId="478"/>
          <ac:spMkLst>
            <pc:docMk/>
            <pc:sldMk cId="3957396238" sldId="2049"/>
            <ac:spMk id="48" creationId="{DF381417-7139-4078-E5E0-5434FF8BCC4B}"/>
          </ac:spMkLst>
        </pc:spChg>
        <pc:spChg chg="add mod">
          <ac:chgData name="uojbk uojbk" userId="5f2e6078-7af6-42df-9446-4e002632d3e2" providerId="ADAL" clId="{C5F0EF22-59EB-43B4-A4AC-45BC6D030C3C}" dt="2023-07-18T10:30:12.355" v="4932" actId="20577"/>
          <ac:spMkLst>
            <pc:docMk/>
            <pc:sldMk cId="3957396238" sldId="2049"/>
            <ac:spMk id="49" creationId="{D998F807-D639-C604-D0A9-820523D99B74}"/>
          </ac:spMkLst>
        </pc:spChg>
        <pc:spChg chg="add mod">
          <ac:chgData name="uojbk uojbk" userId="5f2e6078-7af6-42df-9446-4e002632d3e2" providerId="ADAL" clId="{C5F0EF22-59EB-43B4-A4AC-45BC6D030C3C}" dt="2023-07-18T10:32:15.431" v="4949" actId="1076"/>
          <ac:spMkLst>
            <pc:docMk/>
            <pc:sldMk cId="3957396238" sldId="2049"/>
            <ac:spMk id="50" creationId="{E8D2C1F8-2CAE-2F23-A5C0-591FE572F846}"/>
          </ac:spMkLst>
        </pc:spChg>
        <pc:spChg chg="add mod">
          <ac:chgData name="uojbk uojbk" userId="5f2e6078-7af6-42df-9446-4e002632d3e2" providerId="ADAL" clId="{C5F0EF22-59EB-43B4-A4AC-45BC6D030C3C}" dt="2023-07-18T20:16:22.686" v="6958" actId="14100"/>
          <ac:spMkLst>
            <pc:docMk/>
            <pc:sldMk cId="3957396238" sldId="2049"/>
            <ac:spMk id="51" creationId="{8CE37C1C-249D-9D7B-3BD3-8CCE997BE14D}"/>
          </ac:spMkLst>
        </pc:spChg>
        <pc:spChg chg="add mod ord">
          <ac:chgData name="uojbk uojbk" userId="5f2e6078-7af6-42df-9446-4e002632d3e2" providerId="ADAL" clId="{C5F0EF22-59EB-43B4-A4AC-45BC6D030C3C}" dt="2023-07-18T10:45:22.179" v="5035" actId="1076"/>
          <ac:spMkLst>
            <pc:docMk/>
            <pc:sldMk cId="3957396238" sldId="2049"/>
            <ac:spMk id="52" creationId="{A5E866F2-1C0A-C36C-975E-105E276D3A5E}"/>
          </ac:spMkLst>
        </pc:spChg>
        <pc:spChg chg="add mod">
          <ac:chgData name="uojbk uojbk" userId="5f2e6078-7af6-42df-9446-4e002632d3e2" providerId="ADAL" clId="{C5F0EF22-59EB-43B4-A4AC-45BC6D030C3C}" dt="2023-07-18T20:17:03.809" v="6962" actId="1076"/>
          <ac:spMkLst>
            <pc:docMk/>
            <pc:sldMk cId="3957396238" sldId="2049"/>
            <ac:spMk id="63" creationId="{15B2AE83-7A61-7C7F-BCD0-4BCF66375AF2}"/>
          </ac:spMkLst>
        </pc:spChg>
        <pc:spChg chg="add mod">
          <ac:chgData name="uojbk uojbk" userId="5f2e6078-7af6-42df-9446-4e002632d3e2" providerId="ADAL" clId="{C5F0EF22-59EB-43B4-A4AC-45BC6D030C3C}" dt="2023-07-18T20:17:21.761" v="6964" actId="1076"/>
          <ac:spMkLst>
            <pc:docMk/>
            <pc:sldMk cId="3957396238" sldId="2049"/>
            <ac:spMk id="64" creationId="{0E4D7A09-1CDD-A1A2-7041-E38E461E61A3}"/>
          </ac:spMkLst>
        </pc:spChg>
        <pc:spChg chg="add mod">
          <ac:chgData name="uojbk uojbk" userId="5f2e6078-7af6-42df-9446-4e002632d3e2" providerId="ADAL" clId="{C5F0EF22-59EB-43B4-A4AC-45BC6D030C3C}" dt="2023-07-18T10:56:37.629" v="5282" actId="1076"/>
          <ac:spMkLst>
            <pc:docMk/>
            <pc:sldMk cId="3957396238" sldId="2049"/>
            <ac:spMk id="68" creationId="{931FEE8F-7974-F723-8550-7AAF1F3ED2BF}"/>
          </ac:spMkLst>
        </pc:spChg>
        <pc:spChg chg="add mod ord">
          <ac:chgData name="uojbk uojbk" userId="5f2e6078-7af6-42df-9446-4e002632d3e2" providerId="ADAL" clId="{C5F0EF22-59EB-43B4-A4AC-45BC6D030C3C}" dt="2023-07-18T20:16:28.505" v="6959" actId="1076"/>
          <ac:spMkLst>
            <pc:docMk/>
            <pc:sldMk cId="3957396238" sldId="2049"/>
            <ac:spMk id="69" creationId="{425DDB2F-A9B9-8DA5-2718-936DAF074DF1}"/>
          </ac:spMkLst>
        </pc:spChg>
        <pc:spChg chg="add mod">
          <ac:chgData name="uojbk uojbk" userId="5f2e6078-7af6-42df-9446-4e002632d3e2" providerId="ADAL" clId="{C5F0EF22-59EB-43B4-A4AC-45BC6D030C3C}" dt="2023-07-18T11:38:20.432" v="5442" actId="1076"/>
          <ac:spMkLst>
            <pc:docMk/>
            <pc:sldMk cId="3957396238" sldId="2049"/>
            <ac:spMk id="70" creationId="{1F75759E-4BEF-1176-EA59-00B12976871E}"/>
          </ac:spMkLst>
        </pc:spChg>
        <pc:spChg chg="add mod">
          <ac:chgData name="uojbk uojbk" userId="5f2e6078-7af6-42df-9446-4e002632d3e2" providerId="ADAL" clId="{C5F0EF22-59EB-43B4-A4AC-45BC6D030C3C}" dt="2023-07-18T20:33:59.648" v="6995" actId="1076"/>
          <ac:spMkLst>
            <pc:docMk/>
            <pc:sldMk cId="3957396238" sldId="2049"/>
            <ac:spMk id="73" creationId="{371DA13E-2FB3-5233-03AA-51FDD9E979A5}"/>
          </ac:spMkLst>
        </pc:spChg>
        <pc:spChg chg="add mod">
          <ac:chgData name="uojbk uojbk" userId="5f2e6078-7af6-42df-9446-4e002632d3e2" providerId="ADAL" clId="{C5F0EF22-59EB-43B4-A4AC-45BC6D030C3C}" dt="2023-07-18T12:09:43.045" v="5841" actId="1076"/>
          <ac:spMkLst>
            <pc:docMk/>
            <pc:sldMk cId="3957396238" sldId="2049"/>
            <ac:spMk id="74" creationId="{466EFF68-0EBF-49FD-9A03-911A81BE4678}"/>
          </ac:spMkLst>
        </pc:spChg>
        <pc:grpChg chg="del">
          <ac:chgData name="uojbk uojbk" userId="5f2e6078-7af6-42df-9446-4e002632d3e2" providerId="ADAL" clId="{C5F0EF22-59EB-43B4-A4AC-45BC6D030C3C}" dt="2023-07-18T08:40:37.490" v="17" actId="478"/>
          <ac:grpSpMkLst>
            <pc:docMk/>
            <pc:sldMk cId="3957396238" sldId="2049"/>
            <ac:grpSpMk id="14" creationId="{9A13F459-749B-CE28-478B-86315FDF37A7}"/>
          </ac:grpSpMkLst>
        </pc:grpChg>
        <pc:grpChg chg="add mod">
          <ac:chgData name="uojbk uojbk" userId="5f2e6078-7af6-42df-9446-4e002632d3e2" providerId="ADAL" clId="{C5F0EF22-59EB-43B4-A4AC-45BC6D030C3C}" dt="2023-07-18T08:40:38.370" v="18"/>
          <ac:grpSpMkLst>
            <pc:docMk/>
            <pc:sldMk cId="3957396238" sldId="2049"/>
            <ac:grpSpMk id="33" creationId="{4A099F96-75E2-A02D-41F2-2EBEE133A4F0}"/>
          </ac:grpSpMkLst>
        </pc:grpChg>
        <pc:picChg chg="del">
          <ac:chgData name="uojbk uojbk" userId="5f2e6078-7af6-42df-9446-4e002632d3e2" providerId="ADAL" clId="{C5F0EF22-59EB-43B4-A4AC-45BC6D030C3C}" dt="2023-07-18T08:40:02.910" v="11" actId="478"/>
          <ac:picMkLst>
            <pc:docMk/>
            <pc:sldMk cId="3957396238" sldId="2049"/>
            <ac:picMk id="12" creationId="{4F142DC7-423E-8FDF-4844-6710A1E59FB9}"/>
          </ac:picMkLst>
        </pc:picChg>
        <pc:picChg chg="mod">
          <ac:chgData name="uojbk uojbk" userId="5f2e6078-7af6-42df-9446-4e002632d3e2" providerId="ADAL" clId="{C5F0EF22-59EB-43B4-A4AC-45BC6D030C3C}" dt="2023-07-18T08:40:38.370" v="18"/>
          <ac:picMkLst>
            <pc:docMk/>
            <pc:sldMk cId="3957396238" sldId="2049"/>
            <ac:picMk id="35" creationId="{F7A26D19-339F-15C1-E65C-6D48951C91A8}"/>
          </ac:picMkLst>
        </pc:picChg>
        <pc:picChg chg="add mod ord">
          <ac:chgData name="uojbk uojbk" userId="5f2e6078-7af6-42df-9446-4e002632d3e2" providerId="ADAL" clId="{C5F0EF22-59EB-43B4-A4AC-45BC6D030C3C}" dt="2023-07-18T10:36:51.080" v="4973" actId="167"/>
          <ac:picMkLst>
            <pc:docMk/>
            <pc:sldMk cId="3957396238" sldId="2049"/>
            <ac:picMk id="54" creationId="{A700AC22-12C1-322E-5795-C284C775139D}"/>
          </ac:picMkLst>
        </pc:picChg>
        <pc:picChg chg="add del mod modCrop">
          <ac:chgData name="uojbk uojbk" userId="5f2e6078-7af6-42df-9446-4e002632d3e2" providerId="ADAL" clId="{C5F0EF22-59EB-43B4-A4AC-45BC6D030C3C}" dt="2023-07-18T11:37:45.491" v="5435" actId="478"/>
          <ac:picMkLst>
            <pc:docMk/>
            <pc:sldMk cId="3957396238" sldId="2049"/>
            <ac:picMk id="57" creationId="{EEBD61AE-4AC2-F208-6139-53CFBD5585BA}"/>
          </ac:picMkLst>
        </pc:picChg>
        <pc:picChg chg="add del mod">
          <ac:chgData name="uojbk uojbk" userId="5f2e6078-7af6-42df-9446-4e002632d3e2" providerId="ADAL" clId="{C5F0EF22-59EB-43B4-A4AC-45BC6D030C3C}" dt="2023-07-18T10:40:00.600" v="4989" actId="478"/>
          <ac:picMkLst>
            <pc:docMk/>
            <pc:sldMk cId="3957396238" sldId="2049"/>
            <ac:picMk id="60" creationId="{1F89089E-49AE-D44D-8D7D-818B646F1589}"/>
          </ac:picMkLst>
        </pc:picChg>
        <pc:picChg chg="add del mod">
          <ac:chgData name="uojbk uojbk" userId="5f2e6078-7af6-42df-9446-4e002632d3e2" providerId="ADAL" clId="{C5F0EF22-59EB-43B4-A4AC-45BC6D030C3C}" dt="2023-07-18T10:57:57.279" v="5303" actId="478"/>
          <ac:picMkLst>
            <pc:docMk/>
            <pc:sldMk cId="3957396238" sldId="2049"/>
            <ac:picMk id="62" creationId="{F9D7A26C-0353-CDA4-CB8D-E70B7F397BCF}"/>
          </ac:picMkLst>
        </pc:picChg>
        <pc:picChg chg="add mod">
          <ac:chgData name="uojbk uojbk" userId="5f2e6078-7af6-42df-9446-4e002632d3e2" providerId="ADAL" clId="{C5F0EF22-59EB-43B4-A4AC-45BC6D030C3C}" dt="2023-07-18T20:18:21.071" v="6969" actId="1076"/>
          <ac:picMkLst>
            <pc:docMk/>
            <pc:sldMk cId="3957396238" sldId="2049"/>
            <ac:picMk id="72" creationId="{F7FC713D-BD24-3F73-997C-5BDB6C241AFC}"/>
          </ac:picMkLst>
        </pc:picChg>
        <pc:cxnChg chg="add del mod">
          <ac:chgData name="uojbk uojbk" userId="5f2e6078-7af6-42df-9446-4e002632d3e2" providerId="ADAL" clId="{C5F0EF22-59EB-43B4-A4AC-45BC6D030C3C}" dt="2023-07-18T10:29:42.027" v="4910" actId="478"/>
          <ac:cxnSpMkLst>
            <pc:docMk/>
            <pc:sldMk cId="3957396238" sldId="2049"/>
            <ac:cxnSpMk id="19" creationId="{700B00EC-4CD5-2C12-AE8C-51B8C0236006}"/>
          </ac:cxnSpMkLst>
        </pc:cxnChg>
        <pc:cxnChg chg="add del mod">
          <ac:chgData name="uojbk uojbk" userId="5f2e6078-7af6-42df-9446-4e002632d3e2" providerId="ADAL" clId="{C5F0EF22-59EB-43B4-A4AC-45BC6D030C3C}" dt="2023-07-18T10:37:34.545" v="4983" actId="478"/>
          <ac:cxnSpMkLst>
            <pc:docMk/>
            <pc:sldMk cId="3957396238" sldId="2049"/>
            <ac:cxnSpMk id="20" creationId="{73F511B0-1A99-AA52-536B-EDD3DD94B09B}"/>
          </ac:cxnSpMkLst>
        </pc:cxnChg>
        <pc:cxnChg chg="add del mod">
          <ac:chgData name="uojbk uojbk" userId="5f2e6078-7af6-42df-9446-4e002632d3e2" providerId="ADAL" clId="{C5F0EF22-59EB-43B4-A4AC-45BC6D030C3C}" dt="2023-07-18T10:37:40.166" v="4985" actId="478"/>
          <ac:cxnSpMkLst>
            <pc:docMk/>
            <pc:sldMk cId="3957396238" sldId="2049"/>
            <ac:cxnSpMk id="21" creationId="{99073E9D-E259-5E8A-2266-AAA2BD44E732}"/>
          </ac:cxnSpMkLst>
        </pc:cxnChg>
        <pc:cxnChg chg="add del mod">
          <ac:chgData name="uojbk uojbk" userId="5f2e6078-7af6-42df-9446-4e002632d3e2" providerId="ADAL" clId="{C5F0EF22-59EB-43B4-A4AC-45BC6D030C3C}" dt="2023-07-18T10:25:33.988" v="4838" actId="478"/>
          <ac:cxnSpMkLst>
            <pc:docMk/>
            <pc:sldMk cId="3957396238" sldId="2049"/>
            <ac:cxnSpMk id="22" creationId="{A62237CA-22B1-4DAE-DD83-26D729A68771}"/>
          </ac:cxnSpMkLst>
        </pc:cxnChg>
        <pc:cxnChg chg="add del mod">
          <ac:chgData name="uojbk uojbk" userId="5f2e6078-7af6-42df-9446-4e002632d3e2" providerId="ADAL" clId="{C5F0EF22-59EB-43B4-A4AC-45BC6D030C3C}" dt="2023-07-18T10:24:06.167" v="4815" actId="478"/>
          <ac:cxnSpMkLst>
            <pc:docMk/>
            <pc:sldMk cId="3957396238" sldId="2049"/>
            <ac:cxnSpMk id="23" creationId="{9F59AC81-8835-80E8-0D86-67F8D022B4A3}"/>
          </ac:cxnSpMkLst>
        </pc:cxnChg>
        <pc:cxnChg chg="add del mod">
          <ac:chgData name="uojbk uojbk" userId="5f2e6078-7af6-42df-9446-4e002632d3e2" providerId="ADAL" clId="{C5F0EF22-59EB-43B4-A4AC-45BC6D030C3C}" dt="2023-07-18T10:31:18.117" v="4935" actId="478"/>
          <ac:cxnSpMkLst>
            <pc:docMk/>
            <pc:sldMk cId="3957396238" sldId="2049"/>
            <ac:cxnSpMk id="24" creationId="{066DC70B-2A90-DDA2-D29D-A7BCFDBA52CD}"/>
          </ac:cxnSpMkLst>
        </pc:cxnChg>
        <pc:cxnChg chg="add del mod">
          <ac:chgData name="uojbk uojbk" userId="5f2e6078-7af6-42df-9446-4e002632d3e2" providerId="ADAL" clId="{C5F0EF22-59EB-43B4-A4AC-45BC6D030C3C}" dt="2023-07-18T10:26:32.612" v="4854" actId="478"/>
          <ac:cxnSpMkLst>
            <pc:docMk/>
            <pc:sldMk cId="3957396238" sldId="2049"/>
            <ac:cxnSpMk id="25" creationId="{FF45002A-49B6-1B6D-82C3-E38142375066}"/>
          </ac:cxnSpMkLst>
        </pc:cxnChg>
        <pc:cxnChg chg="add del mod">
          <ac:chgData name="uojbk uojbk" userId="5f2e6078-7af6-42df-9446-4e002632d3e2" providerId="ADAL" clId="{C5F0EF22-59EB-43B4-A4AC-45BC6D030C3C}" dt="2023-07-18T10:53:33.981" v="5277" actId="478"/>
          <ac:cxnSpMkLst>
            <pc:docMk/>
            <pc:sldMk cId="3957396238" sldId="2049"/>
            <ac:cxnSpMk id="66" creationId="{FE43FB8E-7693-244F-8233-C1800652E7AA}"/>
          </ac:cxnSpMkLst>
        </pc:cxnChg>
      </pc:sldChg>
      <pc:sldChg chg="addSp delSp modSp add mod modNotesTx">
        <pc:chgData name="uojbk uojbk" userId="5f2e6078-7af6-42df-9446-4e002632d3e2" providerId="ADAL" clId="{C5F0EF22-59EB-43B4-A4AC-45BC6D030C3C}" dt="2023-07-18T20:28:03.905" v="6980" actId="1076"/>
        <pc:sldMkLst>
          <pc:docMk/>
          <pc:sldMk cId="3408022478" sldId="2050"/>
        </pc:sldMkLst>
        <pc:spChg chg="add mod ord">
          <ac:chgData name="uojbk uojbk" userId="5f2e6078-7af6-42df-9446-4e002632d3e2" providerId="ADAL" clId="{C5F0EF22-59EB-43B4-A4AC-45BC6D030C3C}" dt="2023-07-18T11:29:09.917" v="5384" actId="14100"/>
          <ac:spMkLst>
            <pc:docMk/>
            <pc:sldMk cId="3408022478" sldId="2050"/>
            <ac:spMk id="2" creationId="{55D2B6DA-AB2C-354F-04E0-0F479301560A}"/>
          </ac:spMkLst>
        </pc:spChg>
        <pc:spChg chg="add mod">
          <ac:chgData name="uojbk uojbk" userId="5f2e6078-7af6-42df-9446-4e002632d3e2" providerId="ADAL" clId="{C5F0EF22-59EB-43B4-A4AC-45BC6D030C3C}" dt="2023-07-18T20:28:03.905" v="6980" actId="1076"/>
          <ac:spMkLst>
            <pc:docMk/>
            <pc:sldMk cId="3408022478" sldId="2050"/>
            <ac:spMk id="6" creationId="{5B371053-3B2E-D128-EC00-A30690D3DA74}"/>
          </ac:spMkLst>
        </pc:spChg>
        <pc:spChg chg="mod">
          <ac:chgData name="uojbk uojbk" userId="5f2e6078-7af6-42df-9446-4e002632d3e2" providerId="ADAL" clId="{C5F0EF22-59EB-43B4-A4AC-45BC6D030C3C}" dt="2023-07-18T11:30:21.184" v="5392" actId="1076"/>
          <ac:spMkLst>
            <pc:docMk/>
            <pc:sldMk cId="3408022478" sldId="2050"/>
            <ac:spMk id="8" creationId="{84D5E6E0-CCE8-A501-8FB1-F84C147180B4}"/>
          </ac:spMkLst>
        </pc:spChg>
        <pc:spChg chg="del">
          <ac:chgData name="uojbk uojbk" userId="5f2e6078-7af6-42df-9446-4e002632d3e2" providerId="ADAL" clId="{C5F0EF22-59EB-43B4-A4AC-45BC6D030C3C}" dt="2023-07-18T12:08:34.865" v="5825" actId="478"/>
          <ac:spMkLst>
            <pc:docMk/>
            <pc:sldMk cId="3408022478" sldId="2050"/>
            <ac:spMk id="17" creationId="{75C7274D-DA3E-A985-F212-E0CDD13AE4FA}"/>
          </ac:spMkLst>
        </pc:spChg>
        <pc:spChg chg="del">
          <ac:chgData name="uojbk uojbk" userId="5f2e6078-7af6-42df-9446-4e002632d3e2" providerId="ADAL" clId="{C5F0EF22-59EB-43B4-A4AC-45BC6D030C3C}" dt="2023-07-18T12:08:36.026" v="5826" actId="478"/>
          <ac:spMkLst>
            <pc:docMk/>
            <pc:sldMk cId="3408022478" sldId="2050"/>
            <ac:spMk id="18" creationId="{4D215374-4220-5720-9E79-24DDC9EE42F8}"/>
          </ac:spMkLst>
        </pc:spChg>
        <pc:picChg chg="mod modCrop">
          <ac:chgData name="uojbk uojbk" userId="5f2e6078-7af6-42df-9446-4e002632d3e2" providerId="ADAL" clId="{C5F0EF22-59EB-43B4-A4AC-45BC6D030C3C}" dt="2023-07-18T11:28:56.430" v="5381" actId="1076"/>
          <ac:picMkLst>
            <pc:docMk/>
            <pc:sldMk cId="3408022478" sldId="2050"/>
            <ac:picMk id="12" creationId="{4F142DC7-423E-8FDF-4844-6710A1E59FB9}"/>
          </ac:picMkLst>
        </pc:picChg>
        <pc:picChg chg="del">
          <ac:chgData name="uojbk uojbk" userId="5f2e6078-7af6-42df-9446-4e002632d3e2" providerId="ADAL" clId="{C5F0EF22-59EB-43B4-A4AC-45BC6D030C3C}" dt="2023-07-18T09:05:13.879" v="564" actId="478"/>
          <ac:picMkLst>
            <pc:docMk/>
            <pc:sldMk cId="3408022478" sldId="2050"/>
            <ac:picMk id="19" creationId="{40E74CAB-0A56-5211-276F-1FE89ABB74E6}"/>
          </ac:picMkLst>
        </pc:picChg>
      </pc:sldChg>
      <pc:sldChg chg="del">
        <pc:chgData name="uojbk uojbk" userId="5f2e6078-7af6-42df-9446-4e002632d3e2" providerId="ADAL" clId="{C5F0EF22-59EB-43B4-A4AC-45BC6D030C3C}" dt="2023-07-18T12:10:35.769" v="5844" actId="47"/>
        <pc:sldMkLst>
          <pc:docMk/>
          <pc:sldMk cId="1787642008" sldId="2051"/>
        </pc:sldMkLst>
      </pc:sldChg>
      <pc:sldChg chg="add">
        <pc:chgData name="uojbk uojbk" userId="5f2e6078-7af6-42df-9446-4e002632d3e2" providerId="ADAL" clId="{C5F0EF22-59EB-43B4-A4AC-45BC6D030C3C}" dt="2023-07-18T21:39:35.407" v="7000"/>
        <pc:sldMkLst>
          <pc:docMk/>
          <pc:sldMk cId="1787642008" sldId="2053"/>
        </pc:sldMkLst>
      </pc:sldChg>
    </pc:docChg>
  </pc:docChgLst>
  <pc:docChgLst>
    <pc:chgData name="utvgx" userId="S::utvgx@student.kit.edu::7f8f6605-7318-47be-8156-c39bde4b8e72" providerId="AD" clId="Web-{9BF220BE-0A4E-4D23-8814-AE4AA9396D09}"/>
    <pc:docChg chg="modSld">
      <pc:chgData name="utvgx" userId="S::utvgx@student.kit.edu::7f8f6605-7318-47be-8156-c39bde4b8e72" providerId="AD" clId="Web-{9BF220BE-0A4E-4D23-8814-AE4AA9396D09}" dt="2023-07-13T21:58:38.224" v="0" actId="20577"/>
      <pc:docMkLst>
        <pc:docMk/>
      </pc:docMkLst>
      <pc:sldChg chg="modSp">
        <pc:chgData name="utvgx" userId="S::utvgx@student.kit.edu::7f8f6605-7318-47be-8156-c39bde4b8e72" providerId="AD" clId="Web-{9BF220BE-0A4E-4D23-8814-AE4AA9396D09}" dt="2023-07-13T21:58:38.224" v="0" actId="20577"/>
        <pc:sldMkLst>
          <pc:docMk/>
          <pc:sldMk cId="27894274" sldId="2010"/>
        </pc:sldMkLst>
        <pc:spChg chg="mod">
          <ac:chgData name="utvgx" userId="S::utvgx@student.kit.edu::7f8f6605-7318-47be-8156-c39bde4b8e72" providerId="AD" clId="Web-{9BF220BE-0A4E-4D23-8814-AE4AA9396D09}" dt="2023-07-13T21:58:38.224" v="0" actId="20577"/>
          <ac:spMkLst>
            <pc:docMk/>
            <pc:sldMk cId="27894274" sldId="2010"/>
            <ac:spMk id="5" creationId="{D90E788C-F2F9-CC7A-4F39-6FFC8F3A26D9}"/>
          </ac:spMkLst>
        </pc:spChg>
      </pc:sldChg>
    </pc:docChg>
  </pc:docChgLst>
  <pc:docChgLst>
    <pc:chgData name="Skowronek, Louis" userId="S::ulhni@student.kit.edu::f7d5b7ca-9cb6-413d-8505-d38eb9d971f4" providerId="AD" clId="Web-{6F90015B-FBBD-437E-B0B1-CCB700AD1DD2}"/>
    <pc:docChg chg="addSld modSld sldOrd">
      <pc:chgData name="Skowronek, Louis" userId="S::ulhni@student.kit.edu::f7d5b7ca-9cb6-413d-8505-d38eb9d971f4" providerId="AD" clId="Web-{6F90015B-FBBD-437E-B0B1-CCB700AD1DD2}" dt="2023-07-15T09:25:08.145" v="355" actId="1076"/>
      <pc:docMkLst>
        <pc:docMk/>
      </pc:docMkLst>
      <pc:sldChg chg="addSp delSp modSp">
        <pc:chgData name="Skowronek, Louis" userId="S::ulhni@student.kit.edu::f7d5b7ca-9cb6-413d-8505-d38eb9d971f4" providerId="AD" clId="Web-{6F90015B-FBBD-437E-B0B1-CCB700AD1DD2}" dt="2023-07-15T09:25:08.145" v="355" actId="1076"/>
        <pc:sldMkLst>
          <pc:docMk/>
          <pc:sldMk cId="2952058814" sldId="260"/>
        </pc:sldMkLst>
        <pc:spChg chg="add del mod">
          <ac:chgData name="Skowronek, Louis" userId="S::ulhni@student.kit.edu::f7d5b7ca-9cb6-413d-8505-d38eb9d971f4" providerId="AD" clId="Web-{6F90015B-FBBD-437E-B0B1-CCB700AD1DD2}" dt="2023-07-15T09:24:02.487" v="281"/>
          <ac:spMkLst>
            <pc:docMk/>
            <pc:sldMk cId="2952058814" sldId="260"/>
            <ac:spMk id="3" creationId="{28394E3C-AC10-E44B-265A-FF05C71972B6}"/>
          </ac:spMkLst>
        </pc:spChg>
        <pc:spChg chg="add del">
          <ac:chgData name="Skowronek, Louis" userId="S::ulhni@student.kit.edu::f7d5b7ca-9cb6-413d-8505-d38eb9d971f4" providerId="AD" clId="Web-{6F90015B-FBBD-437E-B0B1-CCB700AD1DD2}" dt="2023-07-15T09:24:20.518" v="285"/>
          <ac:spMkLst>
            <pc:docMk/>
            <pc:sldMk cId="2952058814" sldId="260"/>
            <ac:spMk id="4" creationId="{72109376-E579-1525-87DB-4EBC32FF9EE8}"/>
          </ac:spMkLst>
        </pc:spChg>
        <pc:spChg chg="add mod">
          <ac:chgData name="Skowronek, Louis" userId="S::ulhni@student.kit.edu::f7d5b7ca-9cb6-413d-8505-d38eb9d971f4" providerId="AD" clId="Web-{6F90015B-FBBD-437E-B0B1-CCB700AD1DD2}" dt="2023-07-15T09:25:08.145" v="355" actId="1076"/>
          <ac:spMkLst>
            <pc:docMk/>
            <pc:sldMk cId="2952058814" sldId="260"/>
            <ac:spMk id="6" creationId="{16BD6A5A-D3AB-DF2E-DF1C-9E4EFF2ED23E}"/>
          </ac:spMkLst>
        </pc:spChg>
      </pc:sldChg>
      <pc:sldChg chg="addSp delSp modSp">
        <pc:chgData name="Skowronek, Louis" userId="S::ulhni@student.kit.edu::f7d5b7ca-9cb6-413d-8505-d38eb9d971f4" providerId="AD" clId="Web-{6F90015B-FBBD-437E-B0B1-CCB700AD1DD2}" dt="2023-07-15T09:23:17.922" v="277"/>
        <pc:sldMkLst>
          <pc:docMk/>
          <pc:sldMk cId="2572723408" sldId="2001"/>
        </pc:sldMkLst>
        <pc:spChg chg="add del mod">
          <ac:chgData name="Skowronek, Louis" userId="S::ulhni@student.kit.edu::f7d5b7ca-9cb6-413d-8505-d38eb9d971f4" providerId="AD" clId="Web-{6F90015B-FBBD-437E-B0B1-CCB700AD1DD2}" dt="2023-07-15T09:22:29.796" v="203"/>
          <ac:spMkLst>
            <pc:docMk/>
            <pc:sldMk cId="2572723408" sldId="2001"/>
            <ac:spMk id="32" creationId="{BA753EB7-1543-CDAA-0342-9DAE485F90A5}"/>
          </ac:spMkLst>
        </pc:spChg>
        <pc:spChg chg="add del mod">
          <ac:chgData name="Skowronek, Louis" userId="S::ulhni@student.kit.edu::f7d5b7ca-9cb6-413d-8505-d38eb9d971f4" providerId="AD" clId="Web-{6F90015B-FBBD-437E-B0B1-CCB700AD1DD2}" dt="2023-07-15T09:23:17.922" v="277"/>
          <ac:spMkLst>
            <pc:docMk/>
            <pc:sldMk cId="2572723408" sldId="2001"/>
            <ac:spMk id="36" creationId="{0255F78E-57E9-A810-32BA-533416DD6D0C}"/>
          </ac:spMkLst>
        </pc:spChg>
      </pc:sldChg>
      <pc:sldChg chg="addSp modSp">
        <pc:chgData name="Skowronek, Louis" userId="S::ulhni@student.kit.edu::f7d5b7ca-9cb6-413d-8505-d38eb9d971f4" providerId="AD" clId="Web-{6F90015B-FBBD-437E-B0B1-CCB700AD1DD2}" dt="2023-07-15T09:24:08.284" v="283" actId="1076"/>
        <pc:sldMkLst>
          <pc:docMk/>
          <pc:sldMk cId="1973670868" sldId="2007"/>
        </pc:sldMkLst>
        <pc:spChg chg="add mod">
          <ac:chgData name="Skowronek, Louis" userId="S::ulhni@student.kit.edu::f7d5b7ca-9cb6-413d-8505-d38eb9d971f4" providerId="AD" clId="Web-{6F90015B-FBBD-437E-B0B1-CCB700AD1DD2}" dt="2023-07-15T09:24:08.284" v="283" actId="1076"/>
          <ac:spMkLst>
            <pc:docMk/>
            <pc:sldMk cId="1973670868" sldId="2007"/>
            <ac:spMk id="2" creationId="{79E13F78-AC5D-6C94-0DD6-D9AE5B261606}"/>
          </ac:spMkLst>
        </pc:spChg>
      </pc:sldChg>
      <pc:sldChg chg="mod modShow">
        <pc:chgData name="Skowronek, Louis" userId="S::ulhni@student.kit.edu::f7d5b7ca-9cb6-413d-8505-d38eb9d971f4" providerId="AD" clId="Web-{6F90015B-FBBD-437E-B0B1-CCB700AD1DD2}" dt="2023-07-15T09:22:35.030" v="205"/>
        <pc:sldMkLst>
          <pc:docMk/>
          <pc:sldMk cId="27894274" sldId="2010"/>
        </pc:sldMkLst>
      </pc:sldChg>
      <pc:sldChg chg="addSp delSp modSp new ord">
        <pc:chgData name="Skowronek, Louis" userId="S::ulhni@student.kit.edu::f7d5b7ca-9cb6-413d-8505-d38eb9d971f4" providerId="AD" clId="Web-{6F90015B-FBBD-437E-B0B1-CCB700AD1DD2}" dt="2023-07-15T09:22:05.811" v="198" actId="20577"/>
        <pc:sldMkLst>
          <pc:docMk/>
          <pc:sldMk cId="89260250" sldId="2032"/>
        </pc:sldMkLst>
        <pc:spChg chg="del">
          <ac:chgData name="Skowronek, Louis" userId="S::ulhni@student.kit.edu::f7d5b7ca-9cb6-413d-8505-d38eb9d971f4" providerId="AD" clId="Web-{6F90015B-FBBD-437E-B0B1-CCB700AD1DD2}" dt="2023-07-15T09:18:47.147" v="2"/>
          <ac:spMkLst>
            <pc:docMk/>
            <pc:sldMk cId="89260250" sldId="2032"/>
            <ac:spMk id="2" creationId="{FC3A2F5B-942A-A158-5DAC-64B5E9ED5910}"/>
          </ac:spMkLst>
        </pc:spChg>
        <pc:spChg chg="mod">
          <ac:chgData name="Skowronek, Louis" userId="S::ulhni@student.kit.edu::f7d5b7ca-9cb6-413d-8505-d38eb9d971f4" providerId="AD" clId="Web-{6F90015B-FBBD-437E-B0B1-CCB700AD1DD2}" dt="2023-07-15T09:19:03.476" v="13" actId="20577"/>
          <ac:spMkLst>
            <pc:docMk/>
            <pc:sldMk cId="89260250" sldId="2032"/>
            <ac:spMk id="5" creationId="{93A9C1C0-B215-C38B-E344-0222CEAC1887}"/>
          </ac:spMkLst>
        </pc:spChg>
        <pc:spChg chg="add mod">
          <ac:chgData name="Skowronek, Louis" userId="S::ulhni@student.kit.edu::f7d5b7ca-9cb6-413d-8505-d38eb9d971f4" providerId="AD" clId="Web-{6F90015B-FBBD-437E-B0B1-CCB700AD1DD2}" dt="2023-07-15T09:22:05.811" v="198" actId="20577"/>
          <ac:spMkLst>
            <pc:docMk/>
            <pc:sldMk cId="89260250" sldId="2032"/>
            <ac:spMk id="8" creationId="{0940CC5A-DE52-C423-1A92-9EA56ABB5294}"/>
          </ac:spMkLst>
        </pc:spChg>
        <pc:picChg chg="add mod ord">
          <ac:chgData name="Skowronek, Louis" userId="S::ulhni@student.kit.edu::f7d5b7ca-9cb6-413d-8505-d38eb9d971f4" providerId="AD" clId="Web-{6F90015B-FBBD-437E-B0B1-CCB700AD1DD2}" dt="2023-07-15T09:18:56.507" v="6" actId="1076"/>
          <ac:picMkLst>
            <pc:docMk/>
            <pc:sldMk cId="89260250" sldId="2032"/>
            <ac:picMk id="6" creationId="{6F5D5376-C75E-EE0F-C199-01BE54AABB8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8F02CA-77CB-4E54-B712-21E588799EE8}" type="datetimeFigureOut">
              <a:rPr lang="de-DE" smtClean="0"/>
              <a:t>18.07.2023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F729A-0AF0-4995-B32B-9504BC68960C}" type="slidenum">
              <a:rPr lang="de-DE" smtClean="0"/>
              <a:t>‹#›</a:t>
            </a:fld>
            <a:endParaRPr lang="de-DE"/>
          </a:p>
        </p:txBody>
      </p:sp>
    </p:spTree>
    <p:extLst>
      <p:ext uri="{BB962C8B-B14F-4D97-AF65-F5344CB8AC3E}">
        <p14:creationId xmlns:p14="http://schemas.microsoft.com/office/powerpoint/2010/main" val="2810794510"/>
      </p:ext>
    </p:extLst>
  </p:cSld>
  <p:clrMap bg1="lt1" tx1="dk1" bg2="lt2" tx2="dk2" accent1="accent1" accent2="accent2" accent3="accent3" accent4="accent4" accent5="accent5" accent6="accent6" hlink="hlink" folHlink="folHlink"/>
  <p:notesStyle>
    <a:lvl1pPr marL="0" algn="l" defTabSz="914080" rtl="0" eaLnBrk="1" latinLnBrk="0" hangingPunct="1">
      <a:defRPr sz="1200" kern="1200">
        <a:solidFill>
          <a:schemeClr val="tx1"/>
        </a:solidFill>
        <a:latin typeface="+mn-lt"/>
        <a:ea typeface="+mn-ea"/>
        <a:cs typeface="+mn-cs"/>
      </a:defRPr>
    </a:lvl1pPr>
    <a:lvl2pPr marL="457040" algn="l" defTabSz="914080" rtl="0" eaLnBrk="1" latinLnBrk="0" hangingPunct="1">
      <a:defRPr sz="1200" kern="1200">
        <a:solidFill>
          <a:schemeClr val="tx1"/>
        </a:solidFill>
        <a:latin typeface="+mn-lt"/>
        <a:ea typeface="+mn-ea"/>
        <a:cs typeface="+mn-cs"/>
      </a:defRPr>
    </a:lvl2pPr>
    <a:lvl3pPr marL="914080" algn="l" defTabSz="914080" rtl="0" eaLnBrk="1" latinLnBrk="0" hangingPunct="1">
      <a:defRPr sz="1200" kern="1200">
        <a:solidFill>
          <a:schemeClr val="tx1"/>
        </a:solidFill>
        <a:latin typeface="+mn-lt"/>
        <a:ea typeface="+mn-ea"/>
        <a:cs typeface="+mn-cs"/>
      </a:defRPr>
    </a:lvl3pPr>
    <a:lvl4pPr marL="1371120" algn="l" defTabSz="914080" rtl="0" eaLnBrk="1" latinLnBrk="0" hangingPunct="1">
      <a:defRPr sz="1200" kern="1200">
        <a:solidFill>
          <a:schemeClr val="tx1"/>
        </a:solidFill>
        <a:latin typeface="+mn-lt"/>
        <a:ea typeface="+mn-ea"/>
        <a:cs typeface="+mn-cs"/>
      </a:defRPr>
    </a:lvl4pPr>
    <a:lvl5pPr marL="1828160" algn="l" defTabSz="914080" rtl="0" eaLnBrk="1" latinLnBrk="0" hangingPunct="1">
      <a:defRPr sz="1200" kern="1200">
        <a:solidFill>
          <a:schemeClr val="tx1"/>
        </a:solidFill>
        <a:latin typeface="+mn-lt"/>
        <a:ea typeface="+mn-ea"/>
        <a:cs typeface="+mn-cs"/>
      </a:defRPr>
    </a:lvl5pPr>
    <a:lvl6pPr marL="2285200" algn="l" defTabSz="914080" rtl="0" eaLnBrk="1" latinLnBrk="0" hangingPunct="1">
      <a:defRPr sz="1200" kern="1200">
        <a:solidFill>
          <a:schemeClr val="tx1"/>
        </a:solidFill>
        <a:latin typeface="+mn-lt"/>
        <a:ea typeface="+mn-ea"/>
        <a:cs typeface="+mn-cs"/>
      </a:defRPr>
    </a:lvl6pPr>
    <a:lvl7pPr marL="2742240" algn="l" defTabSz="914080" rtl="0" eaLnBrk="1" latinLnBrk="0" hangingPunct="1">
      <a:defRPr sz="1200" kern="1200">
        <a:solidFill>
          <a:schemeClr val="tx1"/>
        </a:solidFill>
        <a:latin typeface="+mn-lt"/>
        <a:ea typeface="+mn-ea"/>
        <a:cs typeface="+mn-cs"/>
      </a:defRPr>
    </a:lvl7pPr>
    <a:lvl8pPr marL="3199280" algn="l" defTabSz="914080" rtl="0" eaLnBrk="1" latinLnBrk="0" hangingPunct="1">
      <a:defRPr sz="1200" kern="1200">
        <a:solidFill>
          <a:schemeClr val="tx1"/>
        </a:solidFill>
        <a:latin typeface="+mn-lt"/>
        <a:ea typeface="+mn-ea"/>
        <a:cs typeface="+mn-cs"/>
      </a:defRPr>
    </a:lvl8pPr>
    <a:lvl9pPr marL="3656320" algn="l" defTabSz="91408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1"/>
              <a:t>30 </a:t>
            </a:r>
            <a:r>
              <a:rPr lang="de-DE" b="1" err="1"/>
              <a:t>sek</a:t>
            </a:r>
            <a:endParaRPr lang="de-DE" b="1"/>
          </a:p>
          <a:p>
            <a:pPr marL="171450" indent="-171450">
              <a:buFontTx/>
              <a:buChar char="-"/>
            </a:pPr>
            <a:r>
              <a:rPr lang="de-DE"/>
              <a:t>Wir freuen uns euch unsere Ergebnisse vorzustellen </a:t>
            </a:r>
          </a:p>
          <a:p>
            <a:pPr marL="171450" indent="-171450">
              <a:buFontTx/>
              <a:buChar char="-"/>
            </a:pPr>
            <a:r>
              <a:rPr lang="de-DE"/>
              <a:t>Mithilfe von Reinforcement Learning die abgesetzte Erzeugungsmenge &amp; Preis eines Kraftwerkbetreibers optimal gesetzt</a:t>
            </a:r>
          </a:p>
          <a:p>
            <a:pPr marL="171450" indent="-171450">
              <a:buFontTx/>
              <a:buChar char="-"/>
            </a:pPr>
            <a:r>
              <a:rPr lang="de-DE"/>
              <a:t>Wer sind wir?</a:t>
            </a:r>
          </a:p>
        </p:txBody>
      </p:sp>
      <p:sp>
        <p:nvSpPr>
          <p:cNvPr id="4" name="Foliennummernplatzhalter 3"/>
          <p:cNvSpPr>
            <a:spLocks noGrp="1"/>
          </p:cNvSpPr>
          <p:nvPr>
            <p:ph type="sldNum" sz="quarter" idx="5"/>
          </p:nvPr>
        </p:nvSpPr>
        <p:spPr/>
        <p:txBody>
          <a:bodyPr/>
          <a:lstStyle/>
          <a:p>
            <a:fld id="{E13F729A-0AF0-4995-B32B-9504BC68960C}" type="slidenum">
              <a:rPr lang="de-DE" smtClean="0"/>
              <a:t>1</a:t>
            </a:fld>
            <a:endParaRPr lang="de-DE"/>
          </a:p>
        </p:txBody>
      </p:sp>
    </p:spTree>
    <p:extLst>
      <p:ext uri="{BB962C8B-B14F-4D97-AF65-F5344CB8AC3E}">
        <p14:creationId xmlns:p14="http://schemas.microsoft.com/office/powerpoint/2010/main" val="377188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a:t>1 min</a:t>
            </a:r>
          </a:p>
          <a:p>
            <a:r>
              <a:rPr lang="en-US"/>
              <a:t>- Linear </a:t>
            </a:r>
            <a:r>
              <a:rPr lang="en-US" err="1"/>
              <a:t>scaliert</a:t>
            </a:r>
            <a:r>
              <a:rPr lang="en-US"/>
              <a:t> </a:t>
            </a:r>
            <a:r>
              <a:rPr lang="en-US" err="1"/>
              <a:t>ist</a:t>
            </a:r>
            <a:r>
              <a:rPr lang="en-US"/>
              <a:t> der Profit </a:t>
            </a:r>
            <a:r>
              <a:rPr lang="en-US" err="1"/>
              <a:t>nicht</a:t>
            </a:r>
            <a:r>
              <a:rPr lang="en-US"/>
              <a:t> der Reward</a:t>
            </a:r>
          </a:p>
        </p:txBody>
      </p:sp>
      <p:sp>
        <p:nvSpPr>
          <p:cNvPr id="4" name="Foliennummernplatzhalter 3"/>
          <p:cNvSpPr>
            <a:spLocks noGrp="1"/>
          </p:cNvSpPr>
          <p:nvPr>
            <p:ph type="sldNum" sz="quarter" idx="5"/>
          </p:nvPr>
        </p:nvSpPr>
        <p:spPr/>
        <p:txBody>
          <a:bodyPr/>
          <a:lstStyle/>
          <a:p>
            <a:fld id="{E13F729A-0AF0-4995-B32B-9504BC68960C}" type="slidenum">
              <a:rPr lang="de-DE" smtClean="0"/>
              <a:t>10</a:t>
            </a:fld>
            <a:endParaRPr lang="de-DE"/>
          </a:p>
        </p:txBody>
      </p:sp>
    </p:spTree>
    <p:extLst>
      <p:ext uri="{BB962C8B-B14F-4D97-AF65-F5344CB8AC3E}">
        <p14:creationId xmlns:p14="http://schemas.microsoft.com/office/powerpoint/2010/main" val="2900445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en-GB" b="1" i="0">
                <a:effectLst/>
                <a:latin typeface="Söhne"/>
              </a:rPr>
              <a:t>1 min</a:t>
            </a:r>
          </a:p>
          <a:p>
            <a:pPr algn="l"/>
            <a:endParaRPr lang="en-GB" b="0" i="0">
              <a:effectLst/>
              <a:latin typeface="Söhne"/>
            </a:endParaRPr>
          </a:p>
          <a:p>
            <a:pPr algn="l"/>
            <a:r>
              <a:rPr lang="en-GB" b="0" i="0">
                <a:effectLst/>
                <a:latin typeface="Söhne"/>
              </a:rPr>
              <a:t>Als </a:t>
            </a:r>
            <a:r>
              <a:rPr lang="en-GB" b="0" i="0" err="1">
                <a:effectLst/>
                <a:latin typeface="Söhne"/>
              </a:rPr>
              <a:t>nächste</a:t>
            </a:r>
            <a:r>
              <a:rPr lang="en-GB" b="0" i="0">
                <a:effectLst/>
                <a:latin typeface="Söhne"/>
              </a:rPr>
              <a:t> </a:t>
            </a:r>
            <a:r>
              <a:rPr lang="en-GB" b="0" i="0" err="1">
                <a:effectLst/>
                <a:latin typeface="Söhne"/>
              </a:rPr>
              <a:t>Schritte</a:t>
            </a:r>
            <a:r>
              <a:rPr lang="en-GB" b="0" i="0">
                <a:effectLst/>
                <a:latin typeface="Söhne"/>
              </a:rPr>
              <a:t> </a:t>
            </a:r>
            <a:r>
              <a:rPr lang="en-GB" b="0" i="0" err="1">
                <a:effectLst/>
                <a:latin typeface="Söhne"/>
              </a:rPr>
              <a:t>sehen</a:t>
            </a:r>
            <a:r>
              <a:rPr lang="en-GB" b="0" i="0">
                <a:effectLst/>
                <a:latin typeface="Söhne"/>
              </a:rPr>
              <a:t> </a:t>
            </a:r>
            <a:r>
              <a:rPr lang="en-GB" b="0" i="0" err="1">
                <a:effectLst/>
                <a:latin typeface="Söhne"/>
              </a:rPr>
              <a:t>wir</a:t>
            </a:r>
            <a:r>
              <a:rPr lang="en-GB" b="0" i="0">
                <a:effectLst/>
                <a:latin typeface="Söhne"/>
              </a:rPr>
              <a:t> </a:t>
            </a:r>
            <a:r>
              <a:rPr lang="en-GB" b="0" i="0" err="1">
                <a:effectLst/>
                <a:latin typeface="Söhne"/>
              </a:rPr>
              <a:t>vor</a:t>
            </a:r>
            <a:r>
              <a:rPr lang="en-GB" b="0" i="0">
                <a:effectLst/>
                <a:latin typeface="Söhne"/>
              </a:rPr>
              <a:t> </a:t>
            </a:r>
            <a:r>
              <a:rPr lang="en-GB" b="0" i="0" err="1">
                <a:effectLst/>
                <a:latin typeface="Söhne"/>
              </a:rPr>
              <a:t>allem</a:t>
            </a:r>
            <a:r>
              <a:rPr lang="en-GB" b="0" i="0">
                <a:effectLst/>
                <a:latin typeface="Söhne"/>
              </a:rPr>
              <a:t> </a:t>
            </a:r>
            <a:r>
              <a:rPr lang="en-GB" b="0" i="0" err="1">
                <a:effectLst/>
                <a:latin typeface="Söhne"/>
              </a:rPr>
              <a:t>Anpassungen</a:t>
            </a:r>
            <a:r>
              <a:rPr lang="en-GB" b="0" i="0">
                <a:effectLst/>
                <a:latin typeface="Söhne"/>
              </a:rPr>
              <a:t> </a:t>
            </a:r>
            <a:r>
              <a:rPr lang="en-GB" b="0" i="0" err="1">
                <a:effectLst/>
                <a:latin typeface="Söhne"/>
              </a:rPr>
              <a:t>über</a:t>
            </a:r>
            <a:r>
              <a:rPr lang="en-GB" b="0" i="0">
                <a:effectLst/>
                <a:latin typeface="Söhne"/>
              </a:rPr>
              <a:t> </a:t>
            </a:r>
            <a:r>
              <a:rPr lang="en-GB" b="0" i="0" err="1">
                <a:effectLst/>
                <a:latin typeface="Söhne"/>
              </a:rPr>
              <a:t>drei</a:t>
            </a:r>
            <a:r>
              <a:rPr lang="en-GB" b="0" i="0">
                <a:effectLst/>
                <a:latin typeface="Söhne"/>
              </a:rPr>
              <a:t> </a:t>
            </a:r>
            <a:r>
              <a:rPr lang="en-GB" b="0" i="0" err="1">
                <a:effectLst/>
                <a:latin typeface="Söhne"/>
              </a:rPr>
              <a:t>Bereiche</a:t>
            </a:r>
            <a:r>
              <a:rPr lang="en-GB" b="0" i="0">
                <a:effectLst/>
                <a:latin typeface="Söhne"/>
              </a:rPr>
              <a:t>: den </a:t>
            </a:r>
            <a:r>
              <a:rPr lang="en-GB" b="0" i="0" err="1">
                <a:effectLst/>
                <a:latin typeface="Söhne"/>
              </a:rPr>
              <a:t>Dateninputs</a:t>
            </a:r>
            <a:r>
              <a:rPr lang="en-GB" b="0" i="0">
                <a:effectLst/>
                <a:latin typeface="Söhne"/>
              </a:rPr>
              <a:t>, </a:t>
            </a:r>
            <a:r>
              <a:rPr lang="en-GB" b="0" i="0" err="1">
                <a:effectLst/>
                <a:latin typeface="Söhne"/>
              </a:rPr>
              <a:t>dem</a:t>
            </a:r>
            <a:r>
              <a:rPr lang="en-GB" b="0" i="0">
                <a:effectLst/>
                <a:latin typeface="Söhne"/>
              </a:rPr>
              <a:t> Environment und </a:t>
            </a:r>
            <a:r>
              <a:rPr lang="en-GB" b="0" i="0" err="1">
                <a:effectLst/>
                <a:latin typeface="Söhne"/>
              </a:rPr>
              <a:t>dem</a:t>
            </a:r>
            <a:r>
              <a:rPr lang="en-GB" b="0" i="0">
                <a:effectLst/>
                <a:latin typeface="Söhne"/>
              </a:rPr>
              <a:t> </a:t>
            </a:r>
            <a:r>
              <a:rPr lang="en-GB" b="0" i="0" err="1">
                <a:effectLst/>
                <a:latin typeface="Söhne"/>
              </a:rPr>
              <a:t>Agenten</a:t>
            </a:r>
            <a:r>
              <a:rPr lang="en-GB" b="0" i="0">
                <a:effectLst/>
                <a:latin typeface="Söhne"/>
              </a:rPr>
              <a:t> </a:t>
            </a:r>
            <a:r>
              <a:rPr lang="en-GB" b="0" i="0" err="1">
                <a:effectLst/>
                <a:latin typeface="Söhne"/>
              </a:rPr>
              <a:t>selbst</a:t>
            </a:r>
            <a:r>
              <a:rPr lang="en-GB" b="0" i="0">
                <a:effectLst/>
                <a:latin typeface="Söhne"/>
              </a:rPr>
              <a:t>.</a:t>
            </a:r>
          </a:p>
          <a:p>
            <a:pPr algn="l"/>
            <a:endParaRPr lang="en-GB" b="0" i="0">
              <a:effectLst/>
              <a:latin typeface="Söhne"/>
            </a:endParaRPr>
          </a:p>
          <a:p>
            <a:pPr algn="l"/>
            <a:endParaRPr lang="en-US"/>
          </a:p>
        </p:txBody>
      </p:sp>
      <p:sp>
        <p:nvSpPr>
          <p:cNvPr id="4" name="Foliennummernplatzhalter 3"/>
          <p:cNvSpPr>
            <a:spLocks noGrp="1"/>
          </p:cNvSpPr>
          <p:nvPr>
            <p:ph type="sldNum" sz="quarter" idx="5"/>
          </p:nvPr>
        </p:nvSpPr>
        <p:spPr/>
        <p:txBody>
          <a:bodyPr/>
          <a:lstStyle/>
          <a:p>
            <a:fld id="{E13F729A-0AF0-4995-B32B-9504BC68960C}" type="slidenum">
              <a:rPr lang="de-DE" smtClean="0"/>
              <a:t>11</a:t>
            </a:fld>
            <a:endParaRPr lang="de-DE"/>
          </a:p>
        </p:txBody>
      </p:sp>
    </p:spTree>
    <p:extLst>
      <p:ext uri="{BB962C8B-B14F-4D97-AF65-F5344CB8AC3E}">
        <p14:creationId xmlns:p14="http://schemas.microsoft.com/office/powerpoint/2010/main" val="1335378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Model BS 16 und TS 2048</a:t>
            </a:r>
          </a:p>
        </p:txBody>
      </p:sp>
      <p:sp>
        <p:nvSpPr>
          <p:cNvPr id="4" name="Foliennummernplatzhalter 3"/>
          <p:cNvSpPr>
            <a:spLocks noGrp="1"/>
          </p:cNvSpPr>
          <p:nvPr>
            <p:ph type="sldNum" sz="quarter" idx="5"/>
          </p:nvPr>
        </p:nvSpPr>
        <p:spPr/>
        <p:txBody>
          <a:bodyPr/>
          <a:lstStyle/>
          <a:p>
            <a:fld id="{E13F729A-0AF0-4995-B32B-9504BC68960C}" type="slidenum">
              <a:rPr lang="de-DE" smtClean="0"/>
              <a:t>13</a:t>
            </a:fld>
            <a:endParaRPr lang="de-DE"/>
          </a:p>
        </p:txBody>
      </p:sp>
    </p:spTree>
    <p:extLst>
      <p:ext uri="{BB962C8B-B14F-4D97-AF65-F5344CB8AC3E}">
        <p14:creationId xmlns:p14="http://schemas.microsoft.com/office/powerpoint/2010/main" val="3930539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13F729A-0AF0-4995-B32B-9504BC68960C}" type="slidenum">
              <a:rPr lang="de-DE" smtClean="0"/>
              <a:t>15</a:t>
            </a:fld>
            <a:endParaRPr lang="de-DE"/>
          </a:p>
        </p:txBody>
      </p:sp>
    </p:spTree>
    <p:extLst>
      <p:ext uri="{BB962C8B-B14F-4D97-AF65-F5344CB8AC3E}">
        <p14:creationId xmlns:p14="http://schemas.microsoft.com/office/powerpoint/2010/main" val="3075111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13F729A-0AF0-4995-B32B-9504BC68960C}" type="slidenum">
              <a:rPr lang="de-DE" smtClean="0"/>
              <a:t>16</a:t>
            </a:fld>
            <a:endParaRPr lang="de-DE"/>
          </a:p>
        </p:txBody>
      </p:sp>
    </p:spTree>
    <p:extLst>
      <p:ext uri="{BB962C8B-B14F-4D97-AF65-F5344CB8AC3E}">
        <p14:creationId xmlns:p14="http://schemas.microsoft.com/office/powerpoint/2010/main" val="2798020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13F729A-0AF0-4995-B32B-9504BC68960C}" type="slidenum">
              <a:rPr lang="de-DE" smtClean="0"/>
              <a:t>17</a:t>
            </a:fld>
            <a:endParaRPr lang="de-DE"/>
          </a:p>
        </p:txBody>
      </p:sp>
    </p:spTree>
    <p:extLst>
      <p:ext uri="{BB962C8B-B14F-4D97-AF65-F5344CB8AC3E}">
        <p14:creationId xmlns:p14="http://schemas.microsoft.com/office/powerpoint/2010/main" val="673289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a:t>30 </a:t>
            </a:r>
            <a:r>
              <a:rPr lang="de-DE" b="1" err="1"/>
              <a:t>sek</a:t>
            </a:r>
            <a:endParaRPr lang="de-DE" b="1"/>
          </a:p>
          <a:p>
            <a:r>
              <a:rPr lang="de-DE"/>
              <a:t>- Kurzer Überblick</a:t>
            </a:r>
            <a:endParaRPr lang="en-GB"/>
          </a:p>
        </p:txBody>
      </p:sp>
      <p:sp>
        <p:nvSpPr>
          <p:cNvPr id="4" name="Slide Number Placeholder 3"/>
          <p:cNvSpPr>
            <a:spLocks noGrp="1"/>
          </p:cNvSpPr>
          <p:nvPr>
            <p:ph type="sldNum" sz="quarter" idx="5"/>
          </p:nvPr>
        </p:nvSpPr>
        <p:spPr/>
        <p:txBody>
          <a:bodyPr/>
          <a:lstStyle/>
          <a:p>
            <a:fld id="{E13F729A-0AF0-4995-B32B-9504BC68960C}" type="slidenum">
              <a:rPr lang="de-DE" smtClean="0"/>
              <a:t>2</a:t>
            </a:fld>
            <a:endParaRPr lang="de-DE"/>
          </a:p>
        </p:txBody>
      </p:sp>
    </p:spTree>
    <p:extLst>
      <p:ext uri="{BB962C8B-B14F-4D97-AF65-F5344CB8AC3E}">
        <p14:creationId xmlns:p14="http://schemas.microsoft.com/office/powerpoint/2010/main" val="423761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en-GB" b="1" i="0">
                <a:solidFill>
                  <a:srgbClr val="000000"/>
                </a:solidFill>
                <a:effectLst/>
                <a:latin typeface="Times New Roman" panose="02020603050405020304" pitchFamily="18" charset="0"/>
              </a:rPr>
              <a:t>1:15 min</a:t>
            </a:r>
          </a:p>
          <a:p>
            <a:pPr algn="l"/>
            <a:endParaRPr lang="en-GB" b="1" i="0">
              <a:solidFill>
                <a:srgbClr val="000000"/>
              </a:solidFill>
              <a:effectLst/>
              <a:latin typeface="Times New Roman" panose="02020603050405020304" pitchFamily="18" charset="0"/>
            </a:endParaRPr>
          </a:p>
          <a:p>
            <a:pPr algn="l"/>
            <a:r>
              <a:rPr lang="en-GB" b="1" i="0">
                <a:solidFill>
                  <a:srgbClr val="000000"/>
                </a:solidFill>
                <a:effectLst/>
                <a:latin typeface="Times New Roman" panose="02020603050405020304" pitchFamily="18" charset="0"/>
              </a:rPr>
              <a:t>Situation: </a:t>
            </a:r>
            <a:r>
              <a:rPr lang="en-GB" b="0" i="0" err="1">
                <a:solidFill>
                  <a:srgbClr val="000000"/>
                </a:solidFill>
                <a:effectLst/>
                <a:latin typeface="Times New Roman" panose="02020603050405020304" pitchFamily="18" charset="0"/>
              </a:rPr>
              <a:t>Wir</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befinden</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uns</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im</a:t>
            </a:r>
            <a:r>
              <a:rPr lang="en-GB" b="0" i="0">
                <a:solidFill>
                  <a:srgbClr val="000000"/>
                </a:solidFill>
                <a:effectLst/>
                <a:latin typeface="Times New Roman" panose="02020603050405020304" pitchFamily="18" charset="0"/>
              </a:rPr>
              <a:t> Electricity Day Ahead Market – </a:t>
            </a:r>
            <a:r>
              <a:rPr lang="en-GB" b="0" i="0" err="1">
                <a:solidFill>
                  <a:srgbClr val="000000"/>
                </a:solidFill>
                <a:effectLst/>
                <a:latin typeface="Times New Roman" panose="02020603050405020304" pitchFamily="18" charset="0"/>
              </a:rPr>
              <a:t>Sprich</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Wir</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wollen</a:t>
            </a:r>
            <a:r>
              <a:rPr lang="en-GB" b="0" i="0">
                <a:solidFill>
                  <a:srgbClr val="000000"/>
                </a:solidFill>
                <a:effectLst/>
                <a:latin typeface="Times New Roman" panose="02020603050405020304" pitchFamily="18" charset="0"/>
              </a:rPr>
              <a:t> am </a:t>
            </a:r>
            <a:r>
              <a:rPr lang="en-GB" b="0" i="0" err="1">
                <a:solidFill>
                  <a:srgbClr val="000000"/>
                </a:solidFill>
                <a:effectLst/>
                <a:latin typeface="Times New Roman" panose="02020603050405020304" pitchFamily="18" charset="0"/>
              </a:rPr>
              <a:t>Vortag</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unsere</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abgesetzte</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Menge</a:t>
            </a:r>
            <a:r>
              <a:rPr lang="en-GB" b="0" i="0">
                <a:solidFill>
                  <a:srgbClr val="000000"/>
                </a:solidFill>
                <a:effectLst/>
                <a:latin typeface="Times New Roman" panose="02020603050405020304" pitchFamily="18" charset="0"/>
              </a:rPr>
              <a:t> und </a:t>
            </a:r>
            <a:r>
              <a:rPr lang="en-GB" b="0" i="0" err="1">
                <a:solidFill>
                  <a:srgbClr val="000000"/>
                </a:solidFill>
                <a:effectLst/>
                <a:latin typeface="Times New Roman" panose="02020603050405020304" pitchFamily="18" charset="0"/>
              </a:rPr>
              <a:t>Preis</a:t>
            </a:r>
            <a:r>
              <a:rPr lang="en-GB" b="0" i="0">
                <a:solidFill>
                  <a:srgbClr val="000000"/>
                </a:solidFill>
                <a:effectLst/>
                <a:latin typeface="Times New Roman" panose="02020603050405020304" pitchFamily="18" charset="0"/>
              </a:rPr>
              <a:t> für </a:t>
            </a:r>
            <a:r>
              <a:rPr lang="en-GB" b="0" i="0" err="1">
                <a:solidFill>
                  <a:srgbClr val="000000"/>
                </a:solidFill>
                <a:effectLst/>
                <a:latin typeface="Times New Roman" panose="02020603050405020304" pitchFamily="18" charset="0"/>
              </a:rPr>
              <a:t>einen</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Kraftwerkbetreiber</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vorhersehen</a:t>
            </a:r>
            <a:r>
              <a:rPr lang="en-GB" b="0" i="0">
                <a:solidFill>
                  <a:srgbClr val="000000"/>
                </a:solidFill>
                <a:effectLst/>
                <a:latin typeface="Times New Roman" panose="02020603050405020304" pitchFamily="18" charset="0"/>
              </a:rPr>
              <a:t>.</a:t>
            </a:r>
          </a:p>
          <a:p>
            <a:pPr algn="l"/>
            <a:endParaRPr lang="en-GB" b="0" i="0">
              <a:solidFill>
                <a:srgbClr val="000000"/>
              </a:solidFill>
              <a:effectLst/>
              <a:latin typeface="Times New Roman" panose="02020603050405020304" pitchFamily="18" charset="0"/>
            </a:endParaRPr>
          </a:p>
          <a:p>
            <a:pPr algn="l"/>
            <a:r>
              <a:rPr lang="en-GB" b="1" i="0">
                <a:solidFill>
                  <a:srgbClr val="000000"/>
                </a:solidFill>
                <a:effectLst/>
                <a:latin typeface="Times New Roman" panose="02020603050405020304" pitchFamily="18" charset="0"/>
              </a:rPr>
              <a:t>Problem:</a:t>
            </a:r>
            <a:r>
              <a:rPr lang="en-GB" b="0" i="0">
                <a:solidFill>
                  <a:srgbClr val="000000"/>
                </a:solidFill>
                <a:effectLst/>
                <a:latin typeface="Times New Roman" panose="02020603050405020304" pitchFamily="18" charset="0"/>
              </a:rPr>
              <a:t> </a:t>
            </a:r>
            <a:r>
              <a:rPr lang="de-DE" b="0" i="0">
                <a:solidFill>
                  <a:srgbClr val="D1D5DB"/>
                </a:solidFill>
                <a:effectLst/>
                <a:latin typeface="Söhne"/>
              </a:rPr>
              <a:t>Mit Energiewende </a:t>
            </a:r>
            <a:r>
              <a:rPr lang="de-DE" b="1" i="0">
                <a:solidFill>
                  <a:srgbClr val="D1D5DB"/>
                </a:solidFill>
                <a:effectLst/>
                <a:latin typeface="Söhne"/>
              </a:rPr>
              <a:t>Und: </a:t>
            </a:r>
            <a:r>
              <a:rPr lang="de-DE" b="0" i="0">
                <a:solidFill>
                  <a:srgbClr val="D1D5DB"/>
                </a:solidFill>
                <a:effectLst/>
                <a:latin typeface="Söhne"/>
              </a:rPr>
              <a:t>Stochastische Optimierungen, die üblicherweise zur Lösung dieser Probleme eingesetzt werden, sind rechenintensiv und deshalb in Echtzeit schwer anwendbar.</a:t>
            </a:r>
            <a:endParaRPr lang="en-GB" b="0" i="0">
              <a:solidFill>
                <a:srgbClr val="000000"/>
              </a:solidFill>
              <a:effectLst/>
              <a:latin typeface="Times New Roman" panose="02020603050405020304" pitchFamily="18" charset="0"/>
            </a:endParaRPr>
          </a:p>
          <a:p>
            <a:pPr marL="0" marR="0" lvl="0" indent="0" algn="l" defTabSz="914080" rtl="0" eaLnBrk="1" fontAlgn="auto" latinLnBrk="0" hangingPunct="1">
              <a:lnSpc>
                <a:spcPct val="100000"/>
              </a:lnSpc>
              <a:spcBef>
                <a:spcPts val="0"/>
              </a:spcBef>
              <a:spcAft>
                <a:spcPts val="0"/>
              </a:spcAft>
              <a:buClrTx/>
              <a:buSzTx/>
              <a:buFontTx/>
              <a:buNone/>
              <a:tabLst/>
              <a:defRPr/>
            </a:pPr>
            <a:r>
              <a:rPr lang="en-GB" b="0" i="0">
                <a:solidFill>
                  <a:srgbClr val="000000"/>
                </a:solidFill>
                <a:effectLst/>
                <a:latin typeface="Times New Roman" panose="02020603050405020304" pitchFamily="18" charset="0"/>
              </a:rPr>
              <a:t>-&gt; </a:t>
            </a:r>
            <a:r>
              <a:rPr lang="de-DE" b="0" i="0">
                <a:solidFill>
                  <a:srgbClr val="D1D5DB"/>
                </a:solidFill>
                <a:effectLst/>
                <a:latin typeface="Söhne"/>
              </a:rPr>
              <a:t>haben Kraftwerksbetreiber Schwierigkeiten, ihre Kapazitäten gewinnbringend zu verteilen. </a:t>
            </a:r>
            <a:endParaRPr lang="en-GB" b="0" i="0">
              <a:solidFill>
                <a:srgbClr val="000000"/>
              </a:solidFill>
              <a:effectLst/>
              <a:latin typeface="Times New Roman" panose="02020603050405020304" pitchFamily="18" charset="0"/>
            </a:endParaRPr>
          </a:p>
          <a:p>
            <a:pPr algn="l"/>
            <a:endParaRPr lang="en-GB" b="0" i="0">
              <a:solidFill>
                <a:srgbClr val="000000"/>
              </a:solidFill>
              <a:effectLst/>
              <a:latin typeface="Times New Roman" panose="02020603050405020304" pitchFamily="18" charset="0"/>
            </a:endParaRPr>
          </a:p>
          <a:p>
            <a:pPr algn="l"/>
            <a:r>
              <a:rPr lang="de-DE" b="1" i="0">
                <a:solidFill>
                  <a:srgbClr val="D1D5DB"/>
                </a:solidFill>
                <a:effectLst/>
                <a:latin typeface="Söhne"/>
              </a:rPr>
              <a:t>Lösung: </a:t>
            </a:r>
            <a:r>
              <a:rPr lang="de-DE" b="0" i="0">
                <a:solidFill>
                  <a:srgbClr val="D1D5DB"/>
                </a:solidFill>
                <a:effectLst/>
                <a:latin typeface="Söhne"/>
              </a:rPr>
              <a:t>Deshalb wird ein Reinforcement Learning implementiert, um die optimale Steuerung eines Kraftwerks im Day-</a:t>
            </a:r>
            <a:r>
              <a:rPr lang="de-DE" b="0" i="0" err="1">
                <a:solidFill>
                  <a:srgbClr val="D1D5DB"/>
                </a:solidFill>
                <a:effectLst/>
                <a:latin typeface="Söhne"/>
              </a:rPr>
              <a:t>Ahead</a:t>
            </a:r>
            <a:r>
              <a:rPr lang="de-DE" b="0" i="0">
                <a:solidFill>
                  <a:srgbClr val="D1D5DB"/>
                </a:solidFill>
                <a:effectLst/>
                <a:latin typeface="Söhne"/>
              </a:rPr>
              <a:t>-Markt zu bestimmen</a:t>
            </a:r>
            <a:endParaRPr lang="en-GB" b="0" i="0">
              <a:solidFill>
                <a:srgbClr val="000000"/>
              </a:solidFill>
              <a:effectLst/>
              <a:latin typeface="Times New Roman" panose="02020603050405020304" pitchFamily="18" charset="0"/>
            </a:endParaRPr>
          </a:p>
          <a:p>
            <a:pPr algn="l"/>
            <a:endParaRPr lang="en-GB" b="0" i="0">
              <a:solidFill>
                <a:srgbClr val="000000"/>
              </a:solidFill>
              <a:effectLst/>
              <a:latin typeface="Times New Roman" panose="02020603050405020304" pitchFamily="18" charset="0"/>
            </a:endParaRPr>
          </a:p>
          <a:p>
            <a:pPr algn="l"/>
            <a:r>
              <a:rPr lang="en-GB" b="0" i="0" err="1">
                <a:solidFill>
                  <a:srgbClr val="000000"/>
                </a:solidFill>
                <a:effectLst/>
                <a:latin typeface="Times New Roman" panose="02020603050405020304" pitchFamily="18" charset="0"/>
              </a:rPr>
              <a:t>Wir</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gehen</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wir</a:t>
            </a:r>
            <a:r>
              <a:rPr lang="en-GB" b="0" i="0">
                <a:solidFill>
                  <a:srgbClr val="000000"/>
                </a:solidFill>
                <a:effectLst/>
                <a:latin typeface="Times New Roman" panose="02020603050405020304" pitchFamily="18" charset="0"/>
              </a:rPr>
              <a:t> das Problem also an?</a:t>
            </a:r>
          </a:p>
          <a:p>
            <a:pPr algn="l"/>
            <a:endParaRPr lang="en-GB" b="0" i="0">
              <a:solidFill>
                <a:srgbClr val="000000"/>
              </a:solidFill>
              <a:effectLst/>
              <a:latin typeface="Times New Roman" panose="02020603050405020304" pitchFamily="18" charset="0"/>
            </a:endParaRPr>
          </a:p>
          <a:p>
            <a:pPr algn="l"/>
            <a:r>
              <a:rPr lang="en-GB" b="0" i="0">
                <a:solidFill>
                  <a:srgbClr val="000000"/>
                </a:solidFill>
                <a:effectLst/>
                <a:latin typeface="Times New Roman" panose="02020603050405020304" pitchFamily="18" charset="0"/>
              </a:rPr>
              <a:t>Inputs: </a:t>
            </a:r>
            <a:r>
              <a:rPr lang="en-GB" b="0" i="0" err="1">
                <a:solidFill>
                  <a:srgbClr val="000000"/>
                </a:solidFill>
                <a:effectLst/>
                <a:latin typeface="Times New Roman" panose="02020603050405020304" pitchFamily="18" charset="0"/>
              </a:rPr>
              <a:t>Wir</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nutzen</a:t>
            </a:r>
            <a:r>
              <a:rPr lang="en-GB" b="0" i="0">
                <a:solidFill>
                  <a:srgbClr val="000000"/>
                </a:solidFill>
                <a:effectLst/>
                <a:latin typeface="Times New Roman" panose="02020603050405020304" pitchFamily="18" charset="0"/>
              </a:rPr>
              <a:t> also Forecast + Actuals. </a:t>
            </a:r>
          </a:p>
          <a:p>
            <a:pPr algn="l"/>
            <a:endParaRPr lang="en-GB" b="0" i="0">
              <a:solidFill>
                <a:srgbClr val="000000"/>
              </a:solidFill>
              <a:effectLst/>
              <a:latin typeface="Times New Roman" panose="02020603050405020304" pitchFamily="18" charset="0"/>
            </a:endParaRPr>
          </a:p>
          <a:p>
            <a:pPr algn="l"/>
            <a:r>
              <a:rPr lang="en-GB" b="0" i="0">
                <a:solidFill>
                  <a:srgbClr val="000000"/>
                </a:solidFill>
                <a:effectLst/>
                <a:latin typeface="Times New Roman" panose="02020603050405020304" pitchFamily="18" charset="0"/>
              </a:rPr>
              <a:t>Processing: </a:t>
            </a:r>
            <a:r>
              <a:rPr lang="en-GB" b="0" i="0" err="1">
                <a:solidFill>
                  <a:srgbClr val="000000"/>
                </a:solidFill>
                <a:effectLst/>
                <a:latin typeface="Times New Roman" panose="02020603050405020304" pitchFamily="18" charset="0"/>
              </a:rPr>
              <a:t>Wir</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verarbeiten</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diese</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anhand</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spez</a:t>
            </a:r>
            <a:r>
              <a:rPr lang="en-GB" b="0" i="0">
                <a:solidFill>
                  <a:srgbClr val="000000"/>
                </a:solidFill>
                <a:effectLst/>
                <a:latin typeface="Times New Roman" panose="02020603050405020304" pitchFamily="18" charset="0"/>
              </a:rPr>
              <a:t>. Kraftwerk-Details (</a:t>
            </a:r>
            <a:r>
              <a:rPr lang="en-GB" b="0" i="0" err="1">
                <a:solidFill>
                  <a:srgbClr val="000000"/>
                </a:solidFill>
                <a:effectLst/>
                <a:latin typeface="Times New Roman" panose="02020603050405020304" pitchFamily="18" charset="0"/>
              </a:rPr>
              <a:t>wie</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z.B.</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Kapagrenzen</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durch</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unseren</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Agenten</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weiter</a:t>
            </a:r>
            <a:endParaRPr lang="en-GB" b="0" i="0">
              <a:solidFill>
                <a:srgbClr val="000000"/>
              </a:solidFill>
              <a:effectLst/>
              <a:latin typeface="Times New Roman" panose="02020603050405020304" pitchFamily="18" charset="0"/>
            </a:endParaRPr>
          </a:p>
          <a:p>
            <a:pPr algn="l"/>
            <a:endParaRPr lang="en-GB" b="0" i="0">
              <a:solidFill>
                <a:srgbClr val="000000"/>
              </a:solidFill>
              <a:effectLst/>
              <a:latin typeface="Times New Roman" panose="02020603050405020304" pitchFamily="18" charset="0"/>
            </a:endParaRPr>
          </a:p>
          <a:p>
            <a:pPr algn="l"/>
            <a:r>
              <a:rPr lang="en-GB" b="0" i="0">
                <a:solidFill>
                  <a:srgbClr val="000000"/>
                </a:solidFill>
                <a:effectLst/>
                <a:latin typeface="Times New Roman" panose="02020603050405020304" pitchFamily="18" charset="0"/>
              </a:rPr>
              <a:t>Output: Um </a:t>
            </a:r>
            <a:r>
              <a:rPr lang="en-GB" b="0" i="0" err="1">
                <a:solidFill>
                  <a:srgbClr val="000000"/>
                </a:solidFill>
                <a:effectLst/>
                <a:latin typeface="Times New Roman" panose="02020603050405020304" pitchFamily="18" charset="0"/>
              </a:rPr>
              <a:t>abschließend</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Menge</a:t>
            </a:r>
            <a:r>
              <a:rPr lang="en-GB" b="0" i="0">
                <a:solidFill>
                  <a:srgbClr val="000000"/>
                </a:solidFill>
                <a:effectLst/>
                <a:latin typeface="Times New Roman" panose="02020603050405020304" pitchFamily="18" charset="0"/>
              </a:rPr>
              <a:t> + </a:t>
            </a:r>
            <a:r>
              <a:rPr lang="en-GB" b="0" i="0" err="1">
                <a:solidFill>
                  <a:srgbClr val="000000"/>
                </a:solidFill>
                <a:effectLst/>
                <a:latin typeface="Times New Roman" panose="02020603050405020304" pitchFamily="18" charset="0"/>
              </a:rPr>
              <a:t>Preis</a:t>
            </a:r>
            <a:r>
              <a:rPr lang="en-GB" b="0" i="0">
                <a:solidFill>
                  <a:srgbClr val="000000"/>
                </a:solidFill>
                <a:effectLst/>
                <a:latin typeface="Times New Roman" panose="02020603050405020304" pitchFamily="18" charset="0"/>
              </a:rPr>
              <a:t> für den </a:t>
            </a:r>
            <a:r>
              <a:rPr lang="en-GB" b="0" i="0" err="1">
                <a:solidFill>
                  <a:srgbClr val="000000"/>
                </a:solidFill>
                <a:effectLst/>
                <a:latin typeface="Times New Roman" panose="02020603050405020304" pitchFamily="18" charset="0"/>
              </a:rPr>
              <a:t>nächsten</a:t>
            </a:r>
            <a:r>
              <a:rPr lang="en-GB" b="0" i="0">
                <a:solidFill>
                  <a:srgbClr val="000000"/>
                </a:solidFill>
                <a:effectLst/>
                <a:latin typeface="Times New Roman" panose="02020603050405020304" pitchFamily="18" charset="0"/>
              </a:rPr>
              <a:t> Tag </a:t>
            </a:r>
            <a:r>
              <a:rPr lang="en-GB" b="0" i="0" err="1">
                <a:solidFill>
                  <a:srgbClr val="000000"/>
                </a:solidFill>
                <a:effectLst/>
                <a:latin typeface="Times New Roman" panose="02020603050405020304" pitchFamily="18" charset="0"/>
              </a:rPr>
              <a:t>vorherzusehen</a:t>
            </a:r>
            <a:endParaRPr lang="en-US"/>
          </a:p>
          <a:p>
            <a:pPr algn="l"/>
            <a:r>
              <a:rPr lang="en-GB" b="0" i="0">
                <a:solidFill>
                  <a:srgbClr val="000000"/>
                </a:solidFill>
                <a:effectLst/>
                <a:latin typeface="Times New Roman" panose="02020603050405020304" pitchFamily="18" charset="0"/>
              </a:rPr>
              <a:t> </a:t>
            </a:r>
          </a:p>
          <a:p>
            <a:pPr algn="l"/>
            <a:r>
              <a:rPr lang="en-GB" b="0" i="0">
                <a:solidFill>
                  <a:srgbClr val="000000"/>
                </a:solidFill>
                <a:effectLst/>
                <a:latin typeface="Times New Roman" panose="02020603050405020304" pitchFamily="18" charset="0"/>
              </a:rPr>
              <a:t>Wie die </a:t>
            </a:r>
            <a:r>
              <a:rPr lang="en-GB" b="0" i="0" err="1">
                <a:solidFill>
                  <a:srgbClr val="000000"/>
                </a:solidFill>
                <a:effectLst/>
                <a:latin typeface="Times New Roman" panose="02020603050405020304" pitchFamily="18" charset="0"/>
              </a:rPr>
              <a:t>Bestandteile</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genau</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aussehen</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gehen</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wir</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gleich</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nochmal</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genauer</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drauf</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ein</a:t>
            </a:r>
            <a:endParaRPr lang="en-GB" b="0" i="0">
              <a:solidFill>
                <a:srgbClr val="000000"/>
              </a:solidFill>
              <a:effectLst/>
              <a:latin typeface="Times New Roman" panose="02020603050405020304" pitchFamily="18" charset="0"/>
            </a:endParaRPr>
          </a:p>
          <a:p>
            <a:endParaRPr lang="en-US"/>
          </a:p>
        </p:txBody>
      </p:sp>
      <p:sp>
        <p:nvSpPr>
          <p:cNvPr id="4" name="Foliennummernplatzhalter 3"/>
          <p:cNvSpPr>
            <a:spLocks noGrp="1"/>
          </p:cNvSpPr>
          <p:nvPr>
            <p:ph type="sldNum" sz="quarter" idx="5"/>
          </p:nvPr>
        </p:nvSpPr>
        <p:spPr/>
        <p:txBody>
          <a:bodyPr/>
          <a:lstStyle/>
          <a:p>
            <a:fld id="{E13F729A-0AF0-4995-B32B-9504BC68960C}" type="slidenum">
              <a:rPr lang="de-DE" smtClean="0"/>
              <a:t>3</a:t>
            </a:fld>
            <a:endParaRPr lang="de-DE"/>
          </a:p>
        </p:txBody>
      </p:sp>
    </p:spTree>
    <p:extLst>
      <p:ext uri="{BB962C8B-B14F-4D97-AF65-F5344CB8AC3E}">
        <p14:creationId xmlns:p14="http://schemas.microsoft.com/office/powerpoint/2010/main" val="1774724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1" i="0">
                <a:solidFill>
                  <a:srgbClr val="D1D5DB"/>
                </a:solidFill>
                <a:effectLst/>
                <a:latin typeface="Söhne"/>
              </a:rPr>
              <a:t>45 </a:t>
            </a:r>
            <a:r>
              <a:rPr lang="de-DE" b="1" i="0" err="1">
                <a:solidFill>
                  <a:srgbClr val="D1D5DB"/>
                </a:solidFill>
                <a:effectLst/>
                <a:latin typeface="Söhne"/>
              </a:rPr>
              <a:t>sek</a:t>
            </a:r>
            <a:endParaRPr lang="de-DE" b="1" i="0">
              <a:solidFill>
                <a:srgbClr val="D1D5DB"/>
              </a:solidFill>
              <a:effectLst/>
              <a:latin typeface="Söhne"/>
            </a:endParaRPr>
          </a:p>
          <a:p>
            <a:pPr algn="l"/>
            <a:endParaRPr lang="de-DE" b="0" i="0">
              <a:solidFill>
                <a:srgbClr val="D1D5DB"/>
              </a:solidFill>
              <a:effectLst/>
              <a:latin typeface="Söhne"/>
            </a:endParaRPr>
          </a:p>
          <a:p>
            <a:pPr algn="l"/>
            <a:r>
              <a:rPr lang="de-DE" b="0" i="0">
                <a:solidFill>
                  <a:srgbClr val="D1D5DB"/>
                </a:solidFill>
                <a:effectLst/>
                <a:latin typeface="Söhne"/>
              </a:rPr>
              <a:t>Beginnend mit dem Data Input, dass ihr hier einmal eine Vorstellung bekommt, wie die Datengrundlage aussieht.</a:t>
            </a:r>
          </a:p>
          <a:p>
            <a:pPr algn="l"/>
            <a:endParaRPr lang="de-DE" b="0" i="0">
              <a:solidFill>
                <a:srgbClr val="D1D5DB"/>
              </a:solidFill>
              <a:effectLst/>
              <a:latin typeface="Söhne"/>
            </a:endParaRPr>
          </a:p>
          <a:p>
            <a:pPr algn="l"/>
            <a:r>
              <a:rPr lang="de-DE" b="0" i="0">
                <a:solidFill>
                  <a:srgbClr val="D1D5DB"/>
                </a:solidFill>
                <a:effectLst/>
                <a:latin typeface="Söhne"/>
              </a:rPr>
              <a:t>Dabei beziehen wir unsere Daten über die bereitgestellte API der ENTSO-E-</a:t>
            </a:r>
            <a:r>
              <a:rPr lang="de-DE" b="0" i="0" err="1">
                <a:solidFill>
                  <a:srgbClr val="D1D5DB"/>
                </a:solidFill>
                <a:effectLst/>
                <a:latin typeface="Söhne"/>
              </a:rPr>
              <a:t>Transarenzplattform</a:t>
            </a:r>
            <a:r>
              <a:rPr lang="de-DE" b="0" i="0">
                <a:solidFill>
                  <a:srgbClr val="D1D5DB"/>
                </a:solidFill>
                <a:effectLst/>
                <a:latin typeface="Söhne"/>
              </a:rPr>
              <a:t>. </a:t>
            </a:r>
          </a:p>
          <a:p>
            <a:pPr algn="l"/>
            <a:endParaRPr lang="de-DE" b="0" i="0">
              <a:solidFill>
                <a:srgbClr val="D1D5DB"/>
              </a:solidFill>
              <a:effectLst/>
              <a:latin typeface="Söhne"/>
            </a:endParaRPr>
          </a:p>
          <a:p>
            <a:pPr algn="l"/>
            <a:r>
              <a:rPr lang="de-DE" b="0" i="0">
                <a:solidFill>
                  <a:srgbClr val="D1D5DB"/>
                </a:solidFill>
                <a:effectLst/>
                <a:latin typeface="Söhne"/>
              </a:rPr>
              <a:t>Wie ihr seht haben wir teils große Unterschiede zwischen Forecast und Generation </a:t>
            </a:r>
            <a:r>
              <a:rPr lang="de-DE" b="0" i="0" err="1">
                <a:solidFill>
                  <a:srgbClr val="D1D5DB"/>
                </a:solidFill>
                <a:effectLst/>
                <a:latin typeface="Söhne"/>
              </a:rPr>
              <a:t>Actuals</a:t>
            </a:r>
            <a:endParaRPr lang="de-DE" b="0" i="0">
              <a:solidFill>
                <a:srgbClr val="D1D5DB"/>
              </a:solidFill>
              <a:effectLst/>
              <a:latin typeface="Söhne"/>
            </a:endParaRPr>
          </a:p>
          <a:p>
            <a:pPr algn="l"/>
            <a:endParaRPr lang="de-DE" b="0" i="0">
              <a:solidFill>
                <a:srgbClr val="D1D5DB"/>
              </a:solidFill>
              <a:effectLst/>
              <a:latin typeface="Söhne"/>
            </a:endParaRPr>
          </a:p>
          <a:p>
            <a:pPr marL="0" marR="0" lvl="0" indent="0" algn="l" defTabSz="914080" rtl="0" eaLnBrk="1" fontAlgn="auto" latinLnBrk="0" hangingPunct="1">
              <a:lnSpc>
                <a:spcPct val="100000"/>
              </a:lnSpc>
              <a:spcBef>
                <a:spcPts val="0"/>
              </a:spcBef>
              <a:spcAft>
                <a:spcPts val="0"/>
              </a:spcAft>
              <a:buClrTx/>
              <a:buSzTx/>
              <a:buFontTx/>
              <a:buNone/>
              <a:tabLst/>
              <a:defRPr/>
            </a:pPr>
            <a:r>
              <a:rPr lang="de-DE" sz="1200" b="1">
                <a:solidFill>
                  <a:schemeClr val="tx1"/>
                </a:solidFill>
              </a:rPr>
              <a:t>Forecast = Input für RL Agent</a:t>
            </a:r>
            <a:endParaRPr lang="de-DE" b="0" i="0">
              <a:solidFill>
                <a:srgbClr val="D1D5DB"/>
              </a:solidFill>
              <a:effectLst/>
              <a:latin typeface="Söhne"/>
            </a:endParaRPr>
          </a:p>
          <a:p>
            <a:pPr algn="l"/>
            <a:endParaRPr lang="de-DE" b="0" i="0">
              <a:solidFill>
                <a:srgbClr val="D1D5DB"/>
              </a:solidFill>
              <a:effectLst/>
              <a:latin typeface="Söhne"/>
            </a:endParaRPr>
          </a:p>
          <a:p>
            <a:pPr algn="l"/>
            <a:r>
              <a:rPr lang="de-DE" b="0" i="0">
                <a:solidFill>
                  <a:srgbClr val="D1D5DB"/>
                </a:solidFill>
                <a:effectLst/>
                <a:latin typeface="Söhne"/>
              </a:rPr>
              <a:t>Daher ist unser Ziel: Die Lücke zwischen Forecast und </a:t>
            </a:r>
            <a:r>
              <a:rPr lang="de-DE" b="0" i="0" err="1">
                <a:solidFill>
                  <a:srgbClr val="D1D5DB"/>
                </a:solidFill>
                <a:effectLst/>
                <a:latin typeface="Söhne"/>
              </a:rPr>
              <a:t>Actuals</a:t>
            </a:r>
            <a:r>
              <a:rPr lang="de-DE" b="0" i="0">
                <a:solidFill>
                  <a:srgbClr val="D1D5DB"/>
                </a:solidFill>
                <a:effectLst/>
                <a:latin typeface="Söhne"/>
              </a:rPr>
              <a:t> zu schließen und deshalb erklärt uns Ingo jetzt wie wir das machen können.</a:t>
            </a:r>
            <a:endParaRPr lang="en-US"/>
          </a:p>
        </p:txBody>
      </p:sp>
      <p:sp>
        <p:nvSpPr>
          <p:cNvPr id="4" name="Foliennummernplatzhalter 3"/>
          <p:cNvSpPr>
            <a:spLocks noGrp="1"/>
          </p:cNvSpPr>
          <p:nvPr>
            <p:ph type="sldNum" sz="quarter" idx="5"/>
          </p:nvPr>
        </p:nvSpPr>
        <p:spPr/>
        <p:txBody>
          <a:bodyPr/>
          <a:lstStyle/>
          <a:p>
            <a:fld id="{E13F729A-0AF0-4995-B32B-9504BC68960C}" type="slidenum">
              <a:rPr lang="de-DE" smtClean="0"/>
              <a:t>4</a:t>
            </a:fld>
            <a:endParaRPr lang="de-DE"/>
          </a:p>
        </p:txBody>
      </p:sp>
    </p:spTree>
    <p:extLst>
      <p:ext uri="{BB962C8B-B14F-4D97-AF65-F5344CB8AC3E}">
        <p14:creationId xmlns:p14="http://schemas.microsoft.com/office/powerpoint/2010/main" val="1523412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en-US">
              <a:sym typeface="Wingdings" panose="05000000000000000000" pitchFamily="2" charset="2"/>
            </a:endParaRPr>
          </a:p>
          <a:p>
            <a:pPr marL="171450" indent="-171450">
              <a:buFontTx/>
              <a:buChar char="-"/>
            </a:pPr>
            <a:r>
              <a:rPr lang="en-US">
                <a:sym typeface="Wingdings" panose="05000000000000000000" pitchFamily="2" charset="2"/>
              </a:rPr>
              <a:t>Wie </a:t>
            </a:r>
            <a:r>
              <a:rPr lang="en-US" err="1">
                <a:sym typeface="Wingdings" panose="05000000000000000000" pitchFamily="2" charset="2"/>
              </a:rPr>
              <a:t>definieren</a:t>
            </a:r>
            <a:r>
              <a:rPr lang="en-US">
                <a:sym typeface="Wingdings" panose="05000000000000000000" pitchFamily="2" charset="2"/>
              </a:rPr>
              <a:t> </a:t>
            </a:r>
            <a:r>
              <a:rPr lang="en-US" err="1">
                <a:sym typeface="Wingdings" panose="05000000000000000000" pitchFamily="2" charset="2"/>
              </a:rPr>
              <a:t>wir</a:t>
            </a:r>
            <a:r>
              <a:rPr lang="en-US">
                <a:sym typeface="Wingdings" panose="05000000000000000000" pitchFamily="2" charset="2"/>
              </a:rPr>
              <a:t> </a:t>
            </a:r>
            <a:r>
              <a:rPr lang="en-US" err="1">
                <a:sym typeface="Wingdings" panose="05000000000000000000" pitchFamily="2" charset="2"/>
              </a:rPr>
              <a:t>Rl</a:t>
            </a:r>
            <a:endParaRPr lang="en-US">
              <a:sym typeface="Wingdings" panose="05000000000000000000" pitchFamily="2" charset="2"/>
            </a:endParaRPr>
          </a:p>
          <a:p>
            <a:pPr marL="171450" indent="-171450">
              <a:buFontTx/>
              <a:buChar char="-"/>
            </a:pPr>
            <a:r>
              <a:rPr lang="en-US" err="1">
                <a:sym typeface="Wingdings" panose="05000000000000000000" pitchFamily="2" charset="2"/>
              </a:rPr>
              <a:t>Zuerst</a:t>
            </a:r>
            <a:r>
              <a:rPr lang="en-US">
                <a:sym typeface="Wingdings" panose="05000000000000000000" pitchFamily="2" charset="2"/>
              </a:rPr>
              <a:t> </a:t>
            </a:r>
            <a:r>
              <a:rPr lang="en-US" err="1">
                <a:sym typeface="Wingdings" panose="05000000000000000000" pitchFamily="2" charset="2"/>
              </a:rPr>
              <a:t>definieren</a:t>
            </a:r>
            <a:r>
              <a:rPr lang="en-US">
                <a:sym typeface="Wingdings" panose="05000000000000000000" pitchFamily="2" charset="2"/>
              </a:rPr>
              <a:t> </a:t>
            </a:r>
            <a:r>
              <a:rPr lang="en-US" err="1">
                <a:sym typeface="Wingdings" panose="05000000000000000000" pitchFamily="2" charset="2"/>
              </a:rPr>
              <a:t>wir</a:t>
            </a:r>
            <a:r>
              <a:rPr lang="en-US">
                <a:sym typeface="Wingdings" panose="05000000000000000000" pitchFamily="2" charset="2"/>
              </a:rPr>
              <a:t> </a:t>
            </a:r>
            <a:r>
              <a:rPr lang="en-US" err="1">
                <a:sym typeface="Wingdings" panose="05000000000000000000" pitchFamily="2" charset="2"/>
              </a:rPr>
              <a:t>einen</a:t>
            </a:r>
            <a:r>
              <a:rPr lang="en-US">
                <a:sym typeface="Wingdings" panose="05000000000000000000" pitchFamily="2" charset="2"/>
              </a:rPr>
              <a:t> </a:t>
            </a:r>
            <a:r>
              <a:rPr lang="en-US" err="1">
                <a:sym typeface="Wingdings" panose="05000000000000000000" pitchFamily="2" charset="2"/>
              </a:rPr>
              <a:t>Agenten</a:t>
            </a:r>
            <a:r>
              <a:rPr lang="en-US">
                <a:sym typeface="Wingdings" panose="05000000000000000000" pitchFamily="2" charset="2"/>
              </a:rPr>
              <a:t> und </a:t>
            </a:r>
            <a:r>
              <a:rPr lang="en-US" err="1">
                <a:sym typeface="Wingdings" panose="05000000000000000000" pitchFamily="2" charset="2"/>
              </a:rPr>
              <a:t>eine</a:t>
            </a:r>
            <a:r>
              <a:rPr lang="en-US">
                <a:sym typeface="Wingdings" panose="05000000000000000000" pitchFamily="2" charset="2"/>
              </a:rPr>
              <a:t> </a:t>
            </a:r>
            <a:r>
              <a:rPr lang="en-US" err="1">
                <a:sym typeface="Wingdings" panose="05000000000000000000" pitchFamily="2" charset="2"/>
              </a:rPr>
              <a:t>Umgebung</a:t>
            </a:r>
            <a:r>
              <a:rPr lang="en-US">
                <a:sym typeface="Wingdings" panose="05000000000000000000" pitchFamily="2" charset="2"/>
              </a:rPr>
              <a:t>.</a:t>
            </a:r>
          </a:p>
          <a:p>
            <a:pPr marL="171450" indent="-171450">
              <a:buFontTx/>
              <a:buChar char="-"/>
            </a:pPr>
            <a:r>
              <a:rPr lang="en-US">
                <a:sym typeface="Wingdings" panose="05000000000000000000" pitchFamily="2" charset="2"/>
              </a:rPr>
              <a:t>In </a:t>
            </a:r>
            <a:r>
              <a:rPr lang="en-US" err="1">
                <a:sym typeface="Wingdings" panose="05000000000000000000" pitchFamily="2" charset="2"/>
              </a:rPr>
              <a:t>jedem</a:t>
            </a:r>
            <a:r>
              <a:rPr lang="en-US">
                <a:sym typeface="Wingdings" panose="05000000000000000000" pitchFamily="2" charset="2"/>
              </a:rPr>
              <a:t> </a:t>
            </a:r>
            <a:r>
              <a:rPr lang="en-US" err="1">
                <a:sym typeface="Wingdings" panose="05000000000000000000" pitchFamily="2" charset="2"/>
              </a:rPr>
              <a:t>Zeitschritt</a:t>
            </a:r>
            <a:r>
              <a:rPr lang="en-US">
                <a:sym typeface="Wingdings" panose="05000000000000000000" pitchFamily="2" charset="2"/>
              </a:rPr>
              <a:t> </a:t>
            </a:r>
            <a:r>
              <a:rPr lang="en-US" err="1">
                <a:sym typeface="Wingdings" panose="05000000000000000000" pitchFamily="2" charset="2"/>
              </a:rPr>
              <a:t>führt</a:t>
            </a:r>
            <a:r>
              <a:rPr lang="en-US">
                <a:sym typeface="Wingdings" panose="05000000000000000000" pitchFamily="2" charset="2"/>
              </a:rPr>
              <a:t> </a:t>
            </a:r>
            <a:r>
              <a:rPr lang="en-US" err="1">
                <a:sym typeface="Wingdings" panose="05000000000000000000" pitchFamily="2" charset="2"/>
              </a:rPr>
              <a:t>dieser</a:t>
            </a:r>
            <a:r>
              <a:rPr lang="en-US">
                <a:sym typeface="Wingdings" panose="05000000000000000000" pitchFamily="2" charset="2"/>
              </a:rPr>
              <a:t> Agent </a:t>
            </a:r>
            <a:r>
              <a:rPr lang="en-US" err="1">
                <a:sym typeface="Wingdings" panose="05000000000000000000" pitchFamily="2" charset="2"/>
              </a:rPr>
              <a:t>eine</a:t>
            </a:r>
            <a:r>
              <a:rPr lang="en-US">
                <a:sym typeface="Wingdings" panose="05000000000000000000" pitchFamily="2" charset="2"/>
              </a:rPr>
              <a:t> Action in der </a:t>
            </a:r>
            <a:r>
              <a:rPr lang="en-US" err="1">
                <a:sym typeface="Wingdings" panose="05000000000000000000" pitchFamily="2" charset="2"/>
              </a:rPr>
              <a:t>umgebung</a:t>
            </a:r>
            <a:r>
              <a:rPr lang="en-US">
                <a:sym typeface="Wingdings" panose="05000000000000000000" pitchFamily="2" charset="2"/>
              </a:rPr>
              <a:t> </a:t>
            </a:r>
            <a:r>
              <a:rPr lang="en-US" err="1">
                <a:sym typeface="Wingdings" panose="05000000000000000000" pitchFamily="2" charset="2"/>
              </a:rPr>
              <a:t>aus</a:t>
            </a:r>
            <a:endParaRPr lang="en-US">
              <a:sym typeface="Wingdings" panose="05000000000000000000" pitchFamily="2" charset="2"/>
            </a:endParaRPr>
          </a:p>
          <a:p>
            <a:pPr marL="171450" indent="-171450">
              <a:buFontTx/>
              <a:buChar char="-"/>
            </a:pPr>
            <a:r>
              <a:rPr lang="en-US" err="1">
                <a:sym typeface="Wingdings" panose="05000000000000000000" pitchFamily="2" charset="2"/>
              </a:rPr>
              <a:t>Daruafhin</a:t>
            </a:r>
            <a:r>
              <a:rPr lang="en-US">
                <a:sym typeface="Wingdings" panose="05000000000000000000" pitchFamily="2" charset="2"/>
              </a:rPr>
              <a:t> </a:t>
            </a:r>
            <a:r>
              <a:rPr lang="en-US" err="1">
                <a:sym typeface="Wingdings" panose="05000000000000000000" pitchFamily="2" charset="2"/>
              </a:rPr>
              <a:t>wechselt</a:t>
            </a:r>
            <a:r>
              <a:rPr lang="en-US">
                <a:sym typeface="Wingdings" panose="05000000000000000000" pitchFamily="2" charset="2"/>
              </a:rPr>
              <a:t> die </a:t>
            </a:r>
            <a:r>
              <a:rPr lang="en-US" err="1">
                <a:sym typeface="Wingdings" panose="05000000000000000000" pitchFamily="2" charset="2"/>
              </a:rPr>
              <a:t>Umgebng</a:t>
            </a:r>
            <a:r>
              <a:rPr lang="en-US">
                <a:sym typeface="Wingdings" panose="05000000000000000000" pitchFamily="2" charset="2"/>
              </a:rPr>
              <a:t> in </a:t>
            </a:r>
            <a:r>
              <a:rPr lang="en-US" err="1">
                <a:sym typeface="Wingdings" panose="05000000000000000000" pitchFamily="2" charset="2"/>
              </a:rPr>
              <a:t>einen</a:t>
            </a:r>
            <a:r>
              <a:rPr lang="en-US">
                <a:sym typeface="Wingdings" panose="05000000000000000000" pitchFamily="2" charset="2"/>
              </a:rPr>
              <a:t> </a:t>
            </a:r>
            <a:r>
              <a:rPr lang="en-US" err="1">
                <a:sym typeface="Wingdings" panose="05000000000000000000" pitchFamily="2" charset="2"/>
              </a:rPr>
              <a:t>Nachfolgezustand</a:t>
            </a:r>
            <a:r>
              <a:rPr lang="en-US">
                <a:sym typeface="Wingdings" panose="05000000000000000000" pitchFamily="2" charset="2"/>
              </a:rPr>
              <a:t> </a:t>
            </a:r>
            <a:r>
              <a:rPr lang="en-US" err="1">
                <a:sym typeface="Wingdings" panose="05000000000000000000" pitchFamily="2" charset="2"/>
              </a:rPr>
              <a:t>gegeben</a:t>
            </a:r>
            <a:r>
              <a:rPr lang="en-US">
                <a:sym typeface="Wingdings" panose="05000000000000000000" pitchFamily="2" charset="2"/>
              </a:rPr>
              <a:t> der </a:t>
            </a:r>
            <a:r>
              <a:rPr lang="en-US" err="1">
                <a:sym typeface="Wingdings" panose="05000000000000000000" pitchFamily="2" charset="2"/>
              </a:rPr>
              <a:t>Aktion</a:t>
            </a:r>
            <a:endParaRPr lang="en-US">
              <a:sym typeface="Wingdings" panose="05000000000000000000" pitchFamily="2" charset="2"/>
            </a:endParaRPr>
          </a:p>
          <a:p>
            <a:pPr marL="171450" indent="-171450">
              <a:buFontTx/>
              <a:buChar char="-"/>
            </a:pPr>
            <a:r>
              <a:rPr lang="en-US">
                <a:sym typeface="Wingdings" panose="05000000000000000000" pitchFamily="2" charset="2"/>
              </a:rPr>
              <a:t>Dann </a:t>
            </a:r>
            <a:r>
              <a:rPr lang="en-US" err="1">
                <a:sym typeface="Wingdings" panose="05000000000000000000" pitchFamily="2" charset="2"/>
              </a:rPr>
              <a:t>bekommt</a:t>
            </a:r>
            <a:r>
              <a:rPr lang="en-US">
                <a:sym typeface="Wingdings" panose="05000000000000000000" pitchFamily="2" charset="2"/>
              </a:rPr>
              <a:t> der Agent </a:t>
            </a:r>
            <a:r>
              <a:rPr lang="en-US" err="1">
                <a:sym typeface="Wingdings" panose="05000000000000000000" pitchFamily="2" charset="2"/>
              </a:rPr>
              <a:t>einen</a:t>
            </a:r>
            <a:r>
              <a:rPr lang="en-US">
                <a:sym typeface="Wingdings" panose="05000000000000000000" pitchFamily="2" charset="2"/>
              </a:rPr>
              <a:t> </a:t>
            </a:r>
            <a:r>
              <a:rPr lang="en-US" err="1">
                <a:sym typeface="Wingdings" panose="05000000000000000000" pitchFamily="2" charset="2"/>
              </a:rPr>
              <a:t>Beobachtungswert</a:t>
            </a:r>
            <a:r>
              <a:rPr lang="en-US">
                <a:sym typeface="Wingdings" panose="05000000000000000000" pitchFamily="2" charset="2"/>
              </a:rPr>
              <a:t> und </a:t>
            </a:r>
            <a:r>
              <a:rPr lang="en-US" err="1">
                <a:sym typeface="Wingdings" panose="05000000000000000000" pitchFamily="2" charset="2"/>
              </a:rPr>
              <a:t>ob</a:t>
            </a:r>
            <a:r>
              <a:rPr lang="en-US">
                <a:sym typeface="Wingdings" panose="05000000000000000000" pitchFamily="2" charset="2"/>
              </a:rPr>
              <a:t> die </a:t>
            </a:r>
            <a:r>
              <a:rPr lang="en-US" err="1">
                <a:sym typeface="Wingdings" panose="05000000000000000000" pitchFamily="2" charset="2"/>
              </a:rPr>
              <a:t>Aktion</a:t>
            </a:r>
            <a:r>
              <a:rPr lang="en-US">
                <a:sym typeface="Wingdings" panose="05000000000000000000" pitchFamily="2" charset="2"/>
              </a:rPr>
              <a:t> gut </a:t>
            </a:r>
            <a:r>
              <a:rPr lang="en-US" err="1">
                <a:sym typeface="Wingdings" panose="05000000000000000000" pitchFamily="2" charset="2"/>
              </a:rPr>
              <a:t>oder</a:t>
            </a:r>
            <a:r>
              <a:rPr lang="en-US">
                <a:sym typeface="Wingdings" panose="05000000000000000000" pitchFamily="2" charset="2"/>
              </a:rPr>
              <a:t> </a:t>
            </a:r>
            <a:r>
              <a:rPr lang="en-US" err="1">
                <a:sym typeface="Wingdings" panose="05000000000000000000" pitchFamily="2" charset="2"/>
              </a:rPr>
              <a:t>schlecht</a:t>
            </a:r>
            <a:r>
              <a:rPr lang="en-US">
                <a:sym typeface="Wingdings" panose="05000000000000000000" pitchFamily="2" charset="2"/>
              </a:rPr>
              <a:t> war</a:t>
            </a:r>
          </a:p>
          <a:p>
            <a:pPr marL="171450" indent="-171450">
              <a:buFontTx/>
              <a:buChar char="-"/>
            </a:pPr>
            <a:endParaRPr lang="en-US">
              <a:sym typeface="Wingdings" panose="05000000000000000000" pitchFamily="2" charset="2"/>
            </a:endParaRPr>
          </a:p>
          <a:p>
            <a:pPr marL="171450" indent="-171450">
              <a:buFontTx/>
              <a:buChar char="-"/>
            </a:pPr>
            <a:r>
              <a:rPr lang="en-US">
                <a:sym typeface="Wingdings" panose="05000000000000000000" pitchFamily="2" charset="2"/>
              </a:rPr>
              <a:t> </a:t>
            </a:r>
            <a:r>
              <a:rPr lang="en-US" err="1">
                <a:sym typeface="Wingdings" panose="05000000000000000000" pitchFamily="2" charset="2"/>
              </a:rPr>
              <a:t>Daruas</a:t>
            </a:r>
            <a:r>
              <a:rPr lang="en-US">
                <a:sym typeface="Wingdings" panose="05000000000000000000" pitchFamily="2" charset="2"/>
              </a:rPr>
              <a:t> </a:t>
            </a:r>
            <a:r>
              <a:rPr lang="en-US" err="1">
                <a:sym typeface="Wingdings" panose="05000000000000000000" pitchFamily="2" charset="2"/>
              </a:rPr>
              <a:t>definieren</a:t>
            </a:r>
            <a:r>
              <a:rPr lang="en-US">
                <a:sym typeface="Wingdings" panose="05000000000000000000" pitchFamily="2" charset="2"/>
              </a:rPr>
              <a:t> </a:t>
            </a:r>
            <a:r>
              <a:rPr lang="en-US" err="1">
                <a:sym typeface="Wingdings" panose="05000000000000000000" pitchFamily="2" charset="2"/>
              </a:rPr>
              <a:t>wir</a:t>
            </a:r>
            <a:r>
              <a:rPr lang="en-US">
                <a:sym typeface="Wingdings" panose="05000000000000000000" pitchFamily="2" charset="2"/>
              </a:rPr>
              <a:t> </a:t>
            </a:r>
            <a:r>
              <a:rPr lang="en-US" err="1">
                <a:sym typeface="Wingdings" panose="05000000000000000000" pitchFamily="2" charset="2"/>
              </a:rPr>
              <a:t>einen</a:t>
            </a:r>
            <a:r>
              <a:rPr lang="en-US">
                <a:sym typeface="Wingdings" panose="05000000000000000000" pitchFamily="2" charset="2"/>
              </a:rPr>
              <a:t> </a:t>
            </a:r>
            <a:r>
              <a:rPr lang="en-US" err="1">
                <a:sym typeface="Wingdings" panose="05000000000000000000" pitchFamily="2" charset="2"/>
              </a:rPr>
              <a:t>Amrkoc</a:t>
            </a:r>
            <a:r>
              <a:rPr lang="en-US">
                <a:sym typeface="Wingdings" panose="05000000000000000000" pitchFamily="2" charset="2"/>
              </a:rPr>
              <a:t> Decision </a:t>
            </a:r>
            <a:r>
              <a:rPr lang="en-US" err="1">
                <a:sym typeface="Wingdings" panose="05000000000000000000" pitchFamily="2" charset="2"/>
              </a:rPr>
              <a:t>Prozess</a:t>
            </a: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p>
        </p:txBody>
      </p:sp>
      <p:sp>
        <p:nvSpPr>
          <p:cNvPr id="4" name="Foliennummernplatzhalter 3"/>
          <p:cNvSpPr>
            <a:spLocks noGrp="1"/>
          </p:cNvSpPr>
          <p:nvPr>
            <p:ph type="sldNum" sz="quarter" idx="5"/>
          </p:nvPr>
        </p:nvSpPr>
        <p:spPr/>
        <p:txBody>
          <a:bodyPr/>
          <a:lstStyle/>
          <a:p>
            <a:fld id="{E13F729A-0AF0-4995-B32B-9504BC68960C}" type="slidenum">
              <a:rPr lang="de-DE" smtClean="0"/>
              <a:t>5</a:t>
            </a:fld>
            <a:endParaRPr lang="de-DE"/>
          </a:p>
        </p:txBody>
      </p:sp>
    </p:spTree>
    <p:extLst>
      <p:ext uri="{BB962C8B-B14F-4D97-AF65-F5344CB8AC3E}">
        <p14:creationId xmlns:p14="http://schemas.microsoft.com/office/powerpoint/2010/main" val="871083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en-US">
              <a:sym typeface="Wingdings" panose="05000000000000000000" pitchFamily="2" charset="2"/>
            </a:endParaRPr>
          </a:p>
          <a:p>
            <a:pPr marL="171450" indent="-171450">
              <a:buFontTx/>
              <a:buChar char="-"/>
            </a:pPr>
            <a:r>
              <a:rPr lang="en-US" err="1">
                <a:sym typeface="Wingdings" panose="05000000000000000000" pitchFamily="2" charset="2"/>
              </a:rPr>
              <a:t>Modelfree</a:t>
            </a:r>
            <a:r>
              <a:rPr lang="en-US">
                <a:sym typeface="Wingdings" panose="05000000000000000000" pitchFamily="2" charset="2"/>
              </a:rPr>
              <a:t> und Model based  </a:t>
            </a:r>
            <a:r>
              <a:rPr lang="en-US" err="1">
                <a:sym typeface="Wingdings" panose="05000000000000000000" pitchFamily="2" charset="2"/>
              </a:rPr>
              <a:t>müssen</a:t>
            </a:r>
            <a:r>
              <a:rPr lang="en-US">
                <a:sym typeface="Wingdings" panose="05000000000000000000" pitchFamily="2" charset="2"/>
              </a:rPr>
              <a:t> </a:t>
            </a:r>
            <a:r>
              <a:rPr lang="en-US" err="1">
                <a:sym typeface="Wingdings" panose="05000000000000000000" pitchFamily="2" charset="2"/>
              </a:rPr>
              <a:t>wir</a:t>
            </a:r>
            <a:r>
              <a:rPr lang="en-US">
                <a:sym typeface="Wingdings" panose="05000000000000000000" pitchFamily="2" charset="2"/>
              </a:rPr>
              <a:t> </a:t>
            </a:r>
            <a:r>
              <a:rPr lang="en-US" err="1">
                <a:sym typeface="Wingdings" panose="05000000000000000000" pitchFamily="2" charset="2"/>
              </a:rPr>
              <a:t>ein</a:t>
            </a:r>
            <a:r>
              <a:rPr lang="en-US">
                <a:sym typeface="Wingdings" panose="05000000000000000000" pitchFamily="2" charset="2"/>
              </a:rPr>
              <a:t> </a:t>
            </a:r>
            <a:r>
              <a:rPr lang="en-US" err="1">
                <a:sym typeface="Wingdings" panose="05000000000000000000" pitchFamily="2" charset="2"/>
              </a:rPr>
              <a:t>explizietes</a:t>
            </a:r>
            <a:r>
              <a:rPr lang="en-US">
                <a:sym typeface="Wingdings" panose="05000000000000000000" pitchFamily="2" charset="2"/>
              </a:rPr>
              <a:t> model </a:t>
            </a:r>
            <a:r>
              <a:rPr lang="en-US" err="1">
                <a:sym typeface="Wingdings" panose="05000000000000000000" pitchFamily="2" charset="2"/>
              </a:rPr>
              <a:t>lernen</a:t>
            </a:r>
            <a:r>
              <a:rPr lang="en-US">
                <a:sym typeface="Wingdings" panose="05000000000000000000" pitchFamily="2" charset="2"/>
              </a:rPr>
              <a:t> </a:t>
            </a:r>
            <a:r>
              <a:rPr lang="en-US" err="1">
                <a:sym typeface="Wingdings" panose="05000000000000000000" pitchFamily="2" charset="2"/>
              </a:rPr>
              <a:t>oder</a:t>
            </a:r>
            <a:r>
              <a:rPr lang="en-US">
                <a:sym typeface="Wingdings" panose="05000000000000000000" pitchFamily="2" charset="2"/>
              </a:rPr>
              <a:t> </a:t>
            </a:r>
            <a:r>
              <a:rPr lang="en-US" err="1">
                <a:sym typeface="Wingdings" panose="05000000000000000000" pitchFamily="2" charset="2"/>
              </a:rPr>
              <a:t>nicht</a:t>
            </a:r>
            <a:endParaRPr lang="en-US">
              <a:sym typeface="Wingdings" panose="05000000000000000000" pitchFamily="2" charset="2"/>
            </a:endParaRPr>
          </a:p>
          <a:p>
            <a:pPr marL="171450" indent="-171450">
              <a:buFontTx/>
              <a:buChar char="-"/>
            </a:pPr>
            <a:r>
              <a:rPr lang="en-US" err="1">
                <a:sym typeface="Wingdings" panose="05000000000000000000" pitchFamily="2" charset="2"/>
              </a:rPr>
              <a:t>Einmal</a:t>
            </a:r>
            <a:r>
              <a:rPr lang="en-US">
                <a:sym typeface="Wingdings" panose="05000000000000000000" pitchFamily="2" charset="2"/>
              </a:rPr>
              <a:t> in Value Based, Policy Based und Actor critic</a:t>
            </a:r>
          </a:p>
          <a:p>
            <a:pPr marL="171450" indent="-171450">
              <a:buFontTx/>
              <a:buChar char="-"/>
            </a:pPr>
            <a:endParaRPr lang="en-US">
              <a:sym typeface="Wingdings" panose="05000000000000000000" pitchFamily="2" charset="2"/>
            </a:endParaRPr>
          </a:p>
          <a:p>
            <a:pPr marL="171450" indent="-171450">
              <a:buFontTx/>
              <a:buChar char="-"/>
            </a:pPr>
            <a:r>
              <a:rPr lang="en-US">
                <a:sym typeface="Wingdings" panose="05000000000000000000" pitchFamily="2" charset="2"/>
              </a:rPr>
              <a:t>Bei Value Based, </a:t>
            </a:r>
            <a:r>
              <a:rPr lang="en-US" err="1">
                <a:sym typeface="Wingdings" panose="05000000000000000000" pitchFamily="2" charset="2"/>
              </a:rPr>
              <a:t>lernen</a:t>
            </a:r>
            <a:r>
              <a:rPr lang="en-US">
                <a:sym typeface="Wingdings" panose="05000000000000000000" pitchFamily="2" charset="2"/>
              </a:rPr>
              <a:t> </a:t>
            </a:r>
            <a:r>
              <a:rPr lang="en-US" err="1">
                <a:sym typeface="Wingdings" panose="05000000000000000000" pitchFamily="2" charset="2"/>
              </a:rPr>
              <a:t>wir</a:t>
            </a:r>
            <a:r>
              <a:rPr lang="en-US">
                <a:sym typeface="Wingdings" panose="05000000000000000000" pitchFamily="2" charset="2"/>
              </a:rPr>
              <a:t> die </a:t>
            </a:r>
            <a:r>
              <a:rPr lang="en-US" err="1">
                <a:sym typeface="Wingdings" panose="05000000000000000000" pitchFamily="2" charset="2"/>
              </a:rPr>
              <a:t>strategie</a:t>
            </a:r>
            <a:r>
              <a:rPr lang="en-US">
                <a:sym typeface="Wingdings" panose="05000000000000000000" pitchFamily="2" charset="2"/>
              </a:rPr>
              <a:t> </a:t>
            </a:r>
            <a:r>
              <a:rPr lang="en-US" err="1">
                <a:sym typeface="Wingdings" panose="05000000000000000000" pitchFamily="2" charset="2"/>
              </a:rPr>
              <a:t>nur</a:t>
            </a:r>
            <a:r>
              <a:rPr lang="en-US">
                <a:sym typeface="Wingdings" panose="05000000000000000000" pitchFamily="2" charset="2"/>
              </a:rPr>
              <a:t> </a:t>
            </a:r>
            <a:r>
              <a:rPr lang="en-US" err="1">
                <a:sym typeface="Wingdings" panose="05000000000000000000" pitchFamily="2" charset="2"/>
              </a:rPr>
              <a:t>impiziet</a:t>
            </a:r>
            <a:r>
              <a:rPr lang="en-US">
                <a:sym typeface="Wingdings" panose="05000000000000000000" pitchFamily="2" charset="2"/>
              </a:rPr>
              <a:t>, </a:t>
            </a:r>
            <a:r>
              <a:rPr lang="en-US" err="1">
                <a:sym typeface="Wingdings" panose="05000000000000000000" pitchFamily="2" charset="2"/>
              </a:rPr>
              <a:t>indem</a:t>
            </a:r>
            <a:r>
              <a:rPr lang="en-US">
                <a:sym typeface="Wingdings" panose="05000000000000000000" pitchFamily="2" charset="2"/>
              </a:rPr>
              <a:t> </a:t>
            </a:r>
            <a:r>
              <a:rPr lang="en-US" err="1">
                <a:sym typeface="Wingdings" panose="05000000000000000000" pitchFamily="2" charset="2"/>
              </a:rPr>
              <a:t>wir</a:t>
            </a:r>
            <a:r>
              <a:rPr lang="en-US">
                <a:sym typeface="Wingdings" panose="05000000000000000000" pitchFamily="2" charset="2"/>
              </a:rPr>
              <a:t> </a:t>
            </a:r>
            <a:r>
              <a:rPr lang="en-US" err="1">
                <a:sym typeface="Wingdings" panose="05000000000000000000" pitchFamily="2" charset="2"/>
              </a:rPr>
              <a:t>eine</a:t>
            </a:r>
            <a:r>
              <a:rPr lang="en-US">
                <a:sym typeface="Wingdings" panose="05000000000000000000" pitchFamily="2" charset="2"/>
              </a:rPr>
              <a:t> </a:t>
            </a:r>
            <a:r>
              <a:rPr lang="en-US" err="1">
                <a:sym typeface="Wingdings" panose="05000000000000000000" pitchFamily="2" charset="2"/>
              </a:rPr>
              <a:t>Bewertungsfunktion</a:t>
            </a:r>
            <a:r>
              <a:rPr lang="en-US">
                <a:sym typeface="Wingdings" panose="05000000000000000000" pitchFamily="2" charset="2"/>
              </a:rPr>
              <a:t> </a:t>
            </a:r>
            <a:r>
              <a:rPr lang="en-US" err="1">
                <a:sym typeface="Wingdings" panose="05000000000000000000" pitchFamily="2" charset="2"/>
              </a:rPr>
              <a:t>lernen</a:t>
            </a:r>
            <a:r>
              <a:rPr lang="en-US">
                <a:sym typeface="Wingdings" panose="05000000000000000000" pitchFamily="2" charset="2"/>
              </a:rPr>
              <a:t> und </a:t>
            </a:r>
            <a:r>
              <a:rPr lang="en-US" err="1">
                <a:sym typeface="Wingdings" panose="05000000000000000000" pitchFamily="2" charset="2"/>
              </a:rPr>
              <a:t>avon</a:t>
            </a:r>
            <a:r>
              <a:rPr lang="en-US">
                <a:sym typeface="Wingdings" panose="05000000000000000000" pitchFamily="2" charset="2"/>
              </a:rPr>
              <a:t> </a:t>
            </a:r>
            <a:r>
              <a:rPr lang="en-US" err="1">
                <a:sym typeface="Wingdings" panose="05000000000000000000" pitchFamily="2" charset="2"/>
              </a:rPr>
              <a:t>leiten</a:t>
            </a:r>
            <a:r>
              <a:rPr lang="en-US">
                <a:sym typeface="Wingdings" panose="05000000000000000000" pitchFamily="2" charset="2"/>
              </a:rPr>
              <a:t> </a:t>
            </a:r>
            <a:r>
              <a:rPr lang="en-US" err="1">
                <a:sym typeface="Wingdings" panose="05000000000000000000" pitchFamily="2" charset="2"/>
              </a:rPr>
              <a:t>wir</a:t>
            </a:r>
            <a:r>
              <a:rPr lang="en-US">
                <a:sym typeface="Wingdings" panose="05000000000000000000" pitchFamily="2" charset="2"/>
              </a:rPr>
              <a:t> die Policy ab.</a:t>
            </a:r>
          </a:p>
          <a:p>
            <a:pPr marL="171450" indent="-171450">
              <a:buFontTx/>
              <a:buChar char="-"/>
            </a:pPr>
            <a:r>
              <a:rPr lang="en-US">
                <a:sym typeface="Wingdings" panose="05000000000000000000" pitchFamily="2" charset="2"/>
              </a:rPr>
              <a:t>Bei Policy Based, </a:t>
            </a:r>
            <a:r>
              <a:rPr lang="en-US" err="1">
                <a:sym typeface="Wingdings" panose="05000000000000000000" pitchFamily="2" charset="2"/>
              </a:rPr>
              <a:t>haben</a:t>
            </a:r>
            <a:r>
              <a:rPr lang="en-US">
                <a:sym typeface="Wingdings" panose="05000000000000000000" pitchFamily="2" charset="2"/>
              </a:rPr>
              <a:t> </a:t>
            </a:r>
            <a:r>
              <a:rPr lang="en-US" err="1">
                <a:sym typeface="Wingdings" panose="05000000000000000000" pitchFamily="2" charset="2"/>
              </a:rPr>
              <a:t>wir</a:t>
            </a:r>
            <a:r>
              <a:rPr lang="en-US">
                <a:sym typeface="Wingdings" panose="05000000000000000000" pitchFamily="2" charset="2"/>
              </a:rPr>
              <a:t> </a:t>
            </a:r>
            <a:r>
              <a:rPr lang="en-US" err="1">
                <a:sym typeface="Wingdings" panose="05000000000000000000" pitchFamily="2" charset="2"/>
              </a:rPr>
              <a:t>keine</a:t>
            </a:r>
            <a:r>
              <a:rPr lang="en-US">
                <a:sym typeface="Wingdings" panose="05000000000000000000" pitchFamily="2" charset="2"/>
              </a:rPr>
              <a:t> Value function di </a:t>
            </a:r>
            <a:r>
              <a:rPr lang="en-US" err="1">
                <a:sym typeface="Wingdings" panose="05000000000000000000" pitchFamily="2" charset="2"/>
              </a:rPr>
              <a:t>wir</a:t>
            </a:r>
            <a:r>
              <a:rPr lang="en-US">
                <a:sym typeface="Wingdings" panose="05000000000000000000" pitchFamily="2" charset="2"/>
              </a:rPr>
              <a:t> </a:t>
            </a:r>
            <a:r>
              <a:rPr lang="en-US" err="1">
                <a:sym typeface="Wingdings" panose="05000000000000000000" pitchFamily="2" charset="2"/>
              </a:rPr>
              <a:t>lernen</a:t>
            </a:r>
            <a:r>
              <a:rPr lang="en-US">
                <a:sym typeface="Wingdings" panose="05000000000000000000" pitchFamily="2" charset="2"/>
              </a:rPr>
              <a:t>, </a:t>
            </a:r>
            <a:r>
              <a:rPr lang="en-US" err="1">
                <a:sym typeface="Wingdings" panose="05000000000000000000" pitchFamily="2" charset="2"/>
              </a:rPr>
              <a:t>sondern</a:t>
            </a:r>
            <a:r>
              <a:rPr lang="en-US">
                <a:sym typeface="Wingdings" panose="05000000000000000000" pitchFamily="2" charset="2"/>
              </a:rPr>
              <a:t> </a:t>
            </a:r>
            <a:r>
              <a:rPr lang="en-US" err="1">
                <a:sym typeface="Wingdings" panose="05000000000000000000" pitchFamily="2" charset="2"/>
              </a:rPr>
              <a:t>wir</a:t>
            </a:r>
            <a:r>
              <a:rPr lang="en-US">
                <a:sym typeface="Wingdings" panose="05000000000000000000" pitchFamily="2" charset="2"/>
              </a:rPr>
              <a:t> </a:t>
            </a:r>
            <a:r>
              <a:rPr lang="en-US" err="1">
                <a:sym typeface="Wingdings" panose="05000000000000000000" pitchFamily="2" charset="2"/>
              </a:rPr>
              <a:t>ernen</a:t>
            </a:r>
            <a:r>
              <a:rPr lang="en-US">
                <a:sym typeface="Wingdings" panose="05000000000000000000" pitchFamily="2" charset="2"/>
              </a:rPr>
              <a:t> </a:t>
            </a:r>
            <a:r>
              <a:rPr lang="en-US" err="1">
                <a:sym typeface="Wingdings" panose="05000000000000000000" pitchFamily="2" charset="2"/>
              </a:rPr>
              <a:t>direkt</a:t>
            </a:r>
            <a:r>
              <a:rPr lang="en-US">
                <a:sym typeface="Wingdings" panose="05000000000000000000" pitchFamily="2" charset="2"/>
              </a:rPr>
              <a:t> die Policy </a:t>
            </a:r>
            <a:r>
              <a:rPr lang="en-US" err="1">
                <a:sym typeface="Wingdings" panose="05000000000000000000" pitchFamily="2" charset="2"/>
              </a:rPr>
              <a:t>Funktion</a:t>
            </a:r>
            <a:r>
              <a:rPr lang="en-US">
                <a:sym typeface="Wingdings" panose="05000000000000000000" pitchFamily="2" charset="2"/>
              </a:rPr>
              <a:t>.</a:t>
            </a:r>
          </a:p>
          <a:p>
            <a:pPr marL="171450" indent="-171450">
              <a:buFontTx/>
              <a:buChar char="-"/>
            </a:pPr>
            <a:r>
              <a:rPr lang="en-US">
                <a:sym typeface="Wingdings" panose="05000000000000000000" pitchFamily="2" charset="2"/>
              </a:rPr>
              <a:t>Und Actor critic </a:t>
            </a:r>
            <a:r>
              <a:rPr lang="en-US" err="1">
                <a:sym typeface="Wingdings" panose="05000000000000000000" pitchFamily="2" charset="2"/>
              </a:rPr>
              <a:t>ist</a:t>
            </a:r>
            <a:r>
              <a:rPr lang="en-US">
                <a:sym typeface="Wingdings" panose="05000000000000000000" pitchFamily="2" charset="2"/>
              </a:rPr>
              <a:t> </a:t>
            </a:r>
            <a:r>
              <a:rPr lang="en-US" err="1">
                <a:sym typeface="Wingdings" panose="05000000000000000000" pitchFamily="2" charset="2"/>
              </a:rPr>
              <a:t>genau</a:t>
            </a:r>
            <a:r>
              <a:rPr lang="en-US">
                <a:sym typeface="Wingdings" panose="05000000000000000000" pitchFamily="2" charset="2"/>
              </a:rPr>
              <a:t> die </a:t>
            </a:r>
            <a:r>
              <a:rPr lang="en-US" err="1">
                <a:sym typeface="Wingdings" panose="05000000000000000000" pitchFamily="2" charset="2"/>
              </a:rPr>
              <a:t>Kombination</a:t>
            </a:r>
            <a:r>
              <a:rPr lang="en-US">
                <a:sym typeface="Wingdings" panose="05000000000000000000" pitchFamily="2" charset="2"/>
              </a:rPr>
              <a:t>, </a:t>
            </a:r>
            <a:r>
              <a:rPr lang="en-US" err="1">
                <a:sym typeface="Wingdings" panose="05000000000000000000" pitchFamily="2" charset="2"/>
              </a:rPr>
              <a:t>wir</a:t>
            </a:r>
            <a:r>
              <a:rPr lang="en-US">
                <a:sym typeface="Wingdings" panose="05000000000000000000" pitchFamily="2" charset="2"/>
              </a:rPr>
              <a:t> </a:t>
            </a:r>
            <a:r>
              <a:rPr lang="en-US" err="1">
                <a:sym typeface="Wingdings" panose="05000000000000000000" pitchFamily="2" charset="2"/>
              </a:rPr>
              <a:t>haben</a:t>
            </a:r>
            <a:r>
              <a:rPr lang="en-US">
                <a:sym typeface="Wingdings" panose="05000000000000000000" pitchFamily="2" charset="2"/>
              </a:rPr>
              <a:t> </a:t>
            </a:r>
            <a:r>
              <a:rPr lang="en-US" err="1">
                <a:sym typeface="Wingdings" panose="05000000000000000000" pitchFamily="2" charset="2"/>
              </a:rPr>
              <a:t>einen</a:t>
            </a:r>
            <a:r>
              <a:rPr lang="en-US">
                <a:sym typeface="Wingdings" panose="05000000000000000000" pitchFamily="2" charset="2"/>
              </a:rPr>
              <a:t> Actor, der </a:t>
            </a:r>
            <a:r>
              <a:rPr lang="en-US" err="1">
                <a:sym typeface="Wingdings" panose="05000000000000000000" pitchFamily="2" charset="2"/>
              </a:rPr>
              <a:t>eine</a:t>
            </a:r>
            <a:r>
              <a:rPr lang="en-US">
                <a:sym typeface="Wingdings" panose="05000000000000000000" pitchFamily="2" charset="2"/>
              </a:rPr>
              <a:t> </a:t>
            </a:r>
            <a:r>
              <a:rPr lang="en-US" err="1">
                <a:sym typeface="Wingdings" panose="05000000000000000000" pitchFamily="2" charset="2"/>
              </a:rPr>
              <a:t>Aktion</a:t>
            </a:r>
            <a:r>
              <a:rPr lang="en-US">
                <a:sym typeface="Wingdings" panose="05000000000000000000" pitchFamily="2" charset="2"/>
              </a:rPr>
              <a:t> </a:t>
            </a:r>
            <a:r>
              <a:rPr lang="en-US" err="1">
                <a:sym typeface="Wingdings" panose="05000000000000000000" pitchFamily="2" charset="2"/>
              </a:rPr>
              <a:t>aufgrund</a:t>
            </a:r>
            <a:r>
              <a:rPr lang="en-US">
                <a:sym typeface="Wingdings" panose="05000000000000000000" pitchFamily="2" charset="2"/>
              </a:rPr>
              <a:t> </a:t>
            </a:r>
            <a:r>
              <a:rPr lang="en-US" err="1">
                <a:sym typeface="Wingdings" panose="05000000000000000000" pitchFamily="2" charset="2"/>
              </a:rPr>
              <a:t>dseiner</a:t>
            </a:r>
            <a:r>
              <a:rPr lang="en-US">
                <a:sym typeface="Wingdings" panose="05000000000000000000" pitchFamily="2" charset="2"/>
              </a:rPr>
              <a:t> Policy </a:t>
            </a:r>
            <a:r>
              <a:rPr lang="en-US" err="1">
                <a:sym typeface="Wingdings" panose="05000000000000000000" pitchFamily="2" charset="2"/>
              </a:rPr>
              <a:t>durchführt</a:t>
            </a:r>
            <a:r>
              <a:rPr lang="en-US">
                <a:sym typeface="Wingdings" panose="05000000000000000000" pitchFamily="2" charset="2"/>
              </a:rPr>
              <a:t>, der critic </a:t>
            </a:r>
            <a:r>
              <a:rPr lang="en-US" err="1">
                <a:sym typeface="Wingdings" panose="05000000000000000000" pitchFamily="2" charset="2"/>
              </a:rPr>
              <a:t>wie</a:t>
            </a:r>
            <a:r>
              <a:rPr lang="en-US">
                <a:sym typeface="Wingdings" panose="05000000000000000000" pitchFamily="2" charset="2"/>
              </a:rPr>
              <a:t> der name </a:t>
            </a:r>
            <a:r>
              <a:rPr lang="en-US" err="1">
                <a:sym typeface="Wingdings" panose="05000000000000000000" pitchFamily="2" charset="2"/>
              </a:rPr>
              <a:t>schon</a:t>
            </a:r>
            <a:r>
              <a:rPr lang="en-US">
                <a:sym typeface="Wingdings" panose="05000000000000000000" pitchFamily="2" charset="2"/>
              </a:rPr>
              <a:t> </a:t>
            </a:r>
            <a:r>
              <a:rPr lang="en-US" err="1">
                <a:sym typeface="Wingdings" panose="05000000000000000000" pitchFamily="2" charset="2"/>
              </a:rPr>
              <a:t>sagt</a:t>
            </a:r>
            <a:r>
              <a:rPr lang="en-US">
                <a:sym typeface="Wingdings" panose="05000000000000000000" pitchFamily="2" charset="2"/>
              </a:rPr>
              <a:t>, </a:t>
            </a:r>
            <a:r>
              <a:rPr lang="en-US" err="1">
                <a:sym typeface="Wingdings" panose="05000000000000000000" pitchFamily="2" charset="2"/>
              </a:rPr>
              <a:t>kritisiert</a:t>
            </a:r>
            <a:r>
              <a:rPr lang="en-US">
                <a:sym typeface="Wingdings" panose="05000000000000000000" pitchFamily="2" charset="2"/>
              </a:rPr>
              <a:t> </a:t>
            </a:r>
            <a:r>
              <a:rPr lang="en-US" err="1">
                <a:sym typeface="Wingdings" panose="05000000000000000000" pitchFamily="2" charset="2"/>
              </a:rPr>
              <a:t>dann</a:t>
            </a:r>
            <a:r>
              <a:rPr lang="en-US">
                <a:sym typeface="Wingdings" panose="05000000000000000000" pitchFamily="2" charset="2"/>
              </a:rPr>
              <a:t> </a:t>
            </a:r>
            <a:r>
              <a:rPr lang="en-US" err="1">
                <a:sym typeface="Wingdings" panose="05000000000000000000" pitchFamily="2" charset="2"/>
              </a:rPr>
              <a:t>mit</a:t>
            </a:r>
            <a:r>
              <a:rPr lang="en-US">
                <a:sym typeface="Wingdings" panose="05000000000000000000" pitchFamily="2" charset="2"/>
              </a:rPr>
              <a:t> seiner value </a:t>
            </a:r>
            <a:r>
              <a:rPr lang="en-US" err="1">
                <a:sym typeface="Wingdings" panose="05000000000000000000" pitchFamily="2" charset="2"/>
              </a:rPr>
              <a:t>funktiondie</a:t>
            </a:r>
            <a:r>
              <a:rPr lang="en-US">
                <a:sym typeface="Wingdings" panose="05000000000000000000" pitchFamily="2" charset="2"/>
              </a:rPr>
              <a:t> action des actors und </a:t>
            </a:r>
            <a:r>
              <a:rPr lang="en-US" err="1">
                <a:sym typeface="Wingdings" panose="05000000000000000000" pitchFamily="2" charset="2"/>
              </a:rPr>
              <a:t>dadurch</a:t>
            </a:r>
            <a:r>
              <a:rPr lang="en-US">
                <a:sym typeface="Wingdings" panose="05000000000000000000" pitchFamily="2" charset="2"/>
              </a:rPr>
              <a:t> </a:t>
            </a:r>
            <a:r>
              <a:rPr lang="en-US" err="1">
                <a:sym typeface="Wingdings" panose="05000000000000000000" pitchFamily="2" charset="2"/>
              </a:rPr>
              <a:t>kann</a:t>
            </a:r>
            <a:r>
              <a:rPr lang="en-US">
                <a:sym typeface="Wingdings" panose="05000000000000000000" pitchFamily="2" charset="2"/>
              </a:rPr>
              <a:t> man </a:t>
            </a:r>
            <a:r>
              <a:rPr lang="en-US" err="1">
                <a:sym typeface="Wingdings" panose="05000000000000000000" pitchFamily="2" charset="2"/>
              </a:rPr>
              <a:t>zu</a:t>
            </a:r>
            <a:r>
              <a:rPr lang="en-US">
                <a:sym typeface="Wingdings" panose="05000000000000000000" pitchFamily="2" charset="2"/>
              </a:rPr>
              <a:t> </a:t>
            </a:r>
            <a:r>
              <a:rPr lang="en-US" err="1">
                <a:sym typeface="Wingdings" panose="05000000000000000000" pitchFamily="2" charset="2"/>
              </a:rPr>
              <a:t>guten</a:t>
            </a:r>
            <a:r>
              <a:rPr lang="en-US">
                <a:sym typeface="Wingdings" panose="05000000000000000000" pitchFamily="2" charset="2"/>
              </a:rPr>
              <a:t> </a:t>
            </a:r>
            <a:r>
              <a:rPr lang="en-US" err="1">
                <a:sym typeface="Wingdings" panose="05000000000000000000" pitchFamily="2" charset="2"/>
              </a:rPr>
              <a:t>ergebnissen</a:t>
            </a:r>
            <a:r>
              <a:rPr lang="en-US">
                <a:sym typeface="Wingdings" panose="05000000000000000000" pitchFamily="2" charset="2"/>
              </a:rPr>
              <a:t> </a:t>
            </a:r>
            <a:r>
              <a:rPr lang="en-US" err="1">
                <a:sym typeface="Wingdings" panose="05000000000000000000" pitchFamily="2" charset="2"/>
              </a:rPr>
              <a:t>kommen</a:t>
            </a: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p>
        </p:txBody>
      </p:sp>
      <p:sp>
        <p:nvSpPr>
          <p:cNvPr id="4" name="Foliennummernplatzhalter 3"/>
          <p:cNvSpPr>
            <a:spLocks noGrp="1"/>
          </p:cNvSpPr>
          <p:nvPr>
            <p:ph type="sldNum" sz="quarter" idx="5"/>
          </p:nvPr>
        </p:nvSpPr>
        <p:spPr/>
        <p:txBody>
          <a:bodyPr/>
          <a:lstStyle/>
          <a:p>
            <a:fld id="{E13F729A-0AF0-4995-B32B-9504BC68960C}" type="slidenum">
              <a:rPr lang="de-DE" smtClean="0"/>
              <a:t>6</a:t>
            </a:fld>
            <a:endParaRPr lang="de-DE"/>
          </a:p>
        </p:txBody>
      </p:sp>
    </p:spTree>
    <p:extLst>
      <p:ext uri="{BB962C8B-B14F-4D97-AF65-F5344CB8AC3E}">
        <p14:creationId xmlns:p14="http://schemas.microsoft.com/office/powerpoint/2010/main" val="2037529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Environment: Die </a:t>
            </a:r>
            <a:r>
              <a:rPr lang="en-US" err="1"/>
              <a:t>kann</a:t>
            </a:r>
            <a:r>
              <a:rPr lang="en-US"/>
              <a:t> man </a:t>
            </a:r>
            <a:r>
              <a:rPr lang="en-US" err="1"/>
              <a:t>grundsätzlich</a:t>
            </a:r>
            <a:r>
              <a:rPr lang="en-US"/>
              <a:t> </a:t>
            </a:r>
            <a:r>
              <a:rPr lang="en-US" err="1"/>
              <a:t>auch</a:t>
            </a:r>
            <a:r>
              <a:rPr lang="en-US"/>
              <a:t> </a:t>
            </a:r>
            <a:r>
              <a:rPr lang="en-US" err="1"/>
              <a:t>aus</a:t>
            </a:r>
            <a:r>
              <a:rPr lang="en-US"/>
              <a:t> gym </a:t>
            </a:r>
            <a:r>
              <a:rPr lang="en-US" err="1"/>
              <a:t>holen</a:t>
            </a:r>
            <a:r>
              <a:rPr lang="en-US"/>
              <a:t>, </a:t>
            </a:r>
            <a:r>
              <a:rPr lang="en-US" err="1"/>
              <a:t>aber</a:t>
            </a:r>
            <a:r>
              <a:rPr lang="en-US"/>
              <a:t> </a:t>
            </a:r>
            <a:r>
              <a:rPr lang="en-US" err="1"/>
              <a:t>wir</a:t>
            </a:r>
            <a:r>
              <a:rPr lang="en-US"/>
              <a:t> </a:t>
            </a:r>
            <a:r>
              <a:rPr lang="en-US" err="1"/>
              <a:t>haben</a:t>
            </a:r>
            <a:r>
              <a:rPr lang="en-US"/>
              <a:t> </a:t>
            </a:r>
            <a:r>
              <a:rPr lang="en-US" err="1"/>
              <a:t>unsere</a:t>
            </a:r>
            <a:r>
              <a:rPr lang="en-US"/>
              <a:t> </a:t>
            </a:r>
            <a:r>
              <a:rPr lang="en-US" err="1"/>
              <a:t>eignene</a:t>
            </a:r>
            <a:r>
              <a:rPr lang="en-US"/>
              <a:t> </a:t>
            </a:r>
            <a:r>
              <a:rPr lang="en-US" err="1"/>
              <a:t>geschribebn</a:t>
            </a:r>
            <a:r>
              <a:rPr lang="en-US"/>
              <a:t>: Darin </a:t>
            </a:r>
            <a:r>
              <a:rPr lang="en-US" err="1"/>
              <a:t>steht</a:t>
            </a:r>
            <a:r>
              <a:rPr lang="en-US"/>
              <a:t>: - </a:t>
            </a:r>
            <a:r>
              <a:rPr lang="en-US" err="1"/>
              <a:t>wie</a:t>
            </a:r>
            <a:r>
              <a:rPr lang="en-US"/>
              <a:t> </a:t>
            </a:r>
            <a:r>
              <a:rPr lang="en-US" err="1"/>
              <a:t>unser</a:t>
            </a:r>
            <a:r>
              <a:rPr lang="en-US"/>
              <a:t> </a:t>
            </a:r>
            <a:r>
              <a:rPr lang="en-US" err="1"/>
              <a:t>Markt</a:t>
            </a:r>
            <a:r>
              <a:rPr lang="en-US"/>
              <a:t> </a:t>
            </a:r>
            <a:r>
              <a:rPr lang="en-US" err="1"/>
              <a:t>funktioiert</a:t>
            </a:r>
            <a:r>
              <a:rPr lang="en-US"/>
              <a:t>, </a:t>
            </a:r>
            <a:r>
              <a:rPr lang="en-US" err="1"/>
              <a:t>oder</a:t>
            </a:r>
            <a:r>
              <a:rPr lang="en-US"/>
              <a:t> </a:t>
            </a:r>
            <a:r>
              <a:rPr lang="en-US" err="1"/>
              <a:t>wie</a:t>
            </a:r>
            <a:r>
              <a:rPr lang="en-US"/>
              <a:t> </a:t>
            </a:r>
            <a:r>
              <a:rPr lang="en-US" err="1"/>
              <a:t>unsere</a:t>
            </a:r>
            <a:r>
              <a:rPr lang="en-US"/>
              <a:t> reward function </a:t>
            </a:r>
            <a:r>
              <a:rPr lang="en-US" err="1"/>
              <a:t>aussieht</a:t>
            </a:r>
            <a:r>
              <a:rPr lang="en-US"/>
              <a:t>. Dann </a:t>
            </a:r>
            <a:r>
              <a:rPr lang="en-US" err="1"/>
              <a:t>gibt</a:t>
            </a:r>
            <a:r>
              <a:rPr lang="en-US"/>
              <a:t> es </a:t>
            </a:r>
            <a:r>
              <a:rPr lang="en-US" err="1"/>
              <a:t>noch</a:t>
            </a:r>
            <a:r>
              <a:rPr lang="en-US"/>
              <a:t> </a:t>
            </a:r>
            <a:r>
              <a:rPr lang="en-US" err="1"/>
              <a:t>ein</a:t>
            </a:r>
            <a:r>
              <a:rPr lang="en-US"/>
              <a:t> reset und step </a:t>
            </a:r>
            <a:r>
              <a:rPr lang="en-US" err="1"/>
              <a:t>methode</a:t>
            </a:r>
            <a:r>
              <a:rPr lang="en-US"/>
              <a:t>.</a:t>
            </a:r>
          </a:p>
          <a:p>
            <a:endParaRPr lang="en-US"/>
          </a:p>
          <a:p>
            <a:endParaRPr lang="en-US"/>
          </a:p>
          <a:p>
            <a:r>
              <a:rPr lang="en-US"/>
              <a:t>Replay Buffer: </a:t>
            </a:r>
            <a:r>
              <a:rPr lang="en-US" err="1"/>
              <a:t>Wir</a:t>
            </a:r>
            <a:r>
              <a:rPr lang="en-US"/>
              <a:t> </a:t>
            </a:r>
            <a:r>
              <a:rPr lang="en-US" err="1"/>
              <a:t>interagieren</a:t>
            </a:r>
            <a:r>
              <a:rPr lang="en-US"/>
              <a:t> </a:t>
            </a:r>
            <a:r>
              <a:rPr lang="en-US" err="1"/>
              <a:t>mit</a:t>
            </a:r>
            <a:r>
              <a:rPr lang="en-US"/>
              <a:t> </a:t>
            </a:r>
            <a:r>
              <a:rPr lang="en-US" err="1"/>
              <a:t>unserer</a:t>
            </a:r>
            <a:r>
              <a:rPr lang="en-US"/>
              <a:t> </a:t>
            </a:r>
            <a:r>
              <a:rPr lang="en-US" err="1"/>
              <a:t>Umgebung</a:t>
            </a:r>
            <a:r>
              <a:rPr lang="en-US"/>
              <a:t> und </a:t>
            </a:r>
            <a:r>
              <a:rPr lang="en-US" err="1"/>
              <a:t>speichern</a:t>
            </a:r>
            <a:r>
              <a:rPr lang="en-US"/>
              <a:t> </a:t>
            </a:r>
            <a:r>
              <a:rPr lang="en-US" err="1"/>
              <a:t>sie</a:t>
            </a:r>
            <a:r>
              <a:rPr lang="en-US"/>
              <a:t> I </a:t>
            </a:r>
            <a:r>
              <a:rPr lang="en-US" err="1"/>
              <a:t>einem</a:t>
            </a:r>
            <a:r>
              <a:rPr lang="en-US"/>
              <a:t> Replay buffer </a:t>
            </a:r>
            <a:r>
              <a:rPr lang="en-US">
                <a:sym typeface="Wingdings" panose="05000000000000000000" pitchFamily="2" charset="2"/>
              </a:rPr>
              <a:t> </a:t>
            </a:r>
            <a:r>
              <a:rPr lang="en-US" err="1">
                <a:sym typeface="Wingdings" panose="05000000000000000000" pitchFamily="2" charset="2"/>
              </a:rPr>
              <a:t>nachfolgedn</a:t>
            </a:r>
            <a:r>
              <a:rPr lang="en-US">
                <a:sym typeface="Wingdings" panose="05000000000000000000" pitchFamily="2" charset="2"/>
              </a:rPr>
              <a:t> </a:t>
            </a:r>
            <a:r>
              <a:rPr lang="en-US" err="1">
                <a:sym typeface="Wingdings" panose="05000000000000000000" pitchFamily="2" charset="2"/>
              </a:rPr>
              <a:t>lernen</a:t>
            </a:r>
            <a:r>
              <a:rPr lang="en-US">
                <a:sym typeface="Wingdings" panose="05000000000000000000" pitchFamily="2" charset="2"/>
              </a:rPr>
              <a:t> </a:t>
            </a:r>
            <a:r>
              <a:rPr lang="en-US" err="1">
                <a:sym typeface="Wingdings" panose="05000000000000000000" pitchFamily="2" charset="2"/>
              </a:rPr>
              <a:t>wir</a:t>
            </a:r>
            <a:r>
              <a:rPr lang="en-US">
                <a:sym typeface="Wingdings" panose="05000000000000000000" pitchFamily="2" charset="2"/>
              </a:rPr>
              <a:t> </a:t>
            </a:r>
            <a:r>
              <a:rPr lang="en-US" err="1">
                <a:sym typeface="Wingdings" panose="05000000000000000000" pitchFamily="2" charset="2"/>
              </a:rPr>
              <a:t>aus</a:t>
            </a:r>
            <a:r>
              <a:rPr lang="en-US">
                <a:sym typeface="Wingdings" panose="05000000000000000000" pitchFamily="2" charset="2"/>
              </a:rPr>
              <a:t> dem Buffer </a:t>
            </a:r>
            <a:r>
              <a:rPr lang="en-US" err="1">
                <a:sym typeface="Wingdings" panose="05000000000000000000" pitchFamily="2" charset="2"/>
              </a:rPr>
              <a:t>heraus</a:t>
            </a:r>
            <a:r>
              <a:rPr lang="en-US">
                <a:sym typeface="Wingdings" panose="05000000000000000000" pitchFamily="2" charset="2"/>
              </a:rPr>
              <a:t>  der </a:t>
            </a:r>
            <a:r>
              <a:rPr lang="en-US" err="1">
                <a:sym typeface="Wingdings" panose="05000000000000000000" pitchFamily="2" charset="2"/>
              </a:rPr>
              <a:t>Punkt</a:t>
            </a:r>
            <a:r>
              <a:rPr lang="en-US">
                <a:sym typeface="Wingdings" panose="05000000000000000000" pitchFamily="2" charset="2"/>
              </a:rPr>
              <a:t> </a:t>
            </a:r>
            <a:r>
              <a:rPr lang="en-US" err="1">
                <a:sym typeface="Wingdings" panose="05000000000000000000" pitchFamily="2" charset="2"/>
              </a:rPr>
              <a:t>ist</a:t>
            </a:r>
            <a:r>
              <a:rPr lang="en-US">
                <a:sym typeface="Wingdings" panose="05000000000000000000" pitchFamily="2" charset="2"/>
              </a:rPr>
              <a:t>, </a:t>
            </a:r>
            <a:r>
              <a:rPr lang="en-US" err="1">
                <a:sym typeface="Wingdings" panose="05000000000000000000" pitchFamily="2" charset="2"/>
              </a:rPr>
              <a:t>dass</a:t>
            </a:r>
            <a:r>
              <a:rPr lang="en-US">
                <a:sym typeface="Wingdings" panose="05000000000000000000" pitchFamily="2" charset="2"/>
              </a:rPr>
              <a:t> in </a:t>
            </a:r>
            <a:r>
              <a:rPr lang="en-US" err="1">
                <a:sym typeface="Wingdings" panose="05000000000000000000" pitchFamily="2" charset="2"/>
              </a:rPr>
              <a:t>diesem</a:t>
            </a:r>
            <a:r>
              <a:rPr lang="en-US">
                <a:sym typeface="Wingdings" panose="05000000000000000000" pitchFamily="2" charset="2"/>
              </a:rPr>
              <a:t> buffer </a:t>
            </a:r>
            <a:r>
              <a:rPr lang="en-US" err="1">
                <a:sym typeface="Wingdings" panose="05000000000000000000" pitchFamily="2" charset="2"/>
              </a:rPr>
              <a:t>nicht</a:t>
            </a:r>
            <a:r>
              <a:rPr lang="en-US">
                <a:sym typeface="Wingdings" panose="05000000000000000000" pitchFamily="2" charset="2"/>
              </a:rPr>
              <a:t> </a:t>
            </a:r>
            <a:r>
              <a:rPr lang="en-US" err="1">
                <a:sym typeface="Wingdings" panose="05000000000000000000" pitchFamily="2" charset="2"/>
              </a:rPr>
              <a:t>nur</a:t>
            </a:r>
            <a:r>
              <a:rPr lang="en-US">
                <a:sym typeface="Wingdings" panose="05000000000000000000" pitchFamily="2" charset="2"/>
              </a:rPr>
              <a:t> </a:t>
            </a:r>
            <a:r>
              <a:rPr lang="en-US" err="1">
                <a:sym typeface="Wingdings" panose="05000000000000000000" pitchFamily="2" charset="2"/>
              </a:rPr>
              <a:t>daten</a:t>
            </a:r>
            <a:r>
              <a:rPr lang="en-US">
                <a:sym typeface="Wingdings" panose="05000000000000000000" pitchFamily="2" charset="2"/>
              </a:rPr>
              <a:t> von der </a:t>
            </a:r>
            <a:r>
              <a:rPr lang="en-US" err="1">
                <a:sym typeface="Wingdings" panose="05000000000000000000" pitchFamily="2" charset="2"/>
              </a:rPr>
              <a:t>aktuellen</a:t>
            </a:r>
            <a:r>
              <a:rPr lang="en-US">
                <a:sym typeface="Wingdings" panose="05000000000000000000" pitchFamily="2" charset="2"/>
              </a:rPr>
              <a:t> Policy </a:t>
            </a:r>
            <a:r>
              <a:rPr lang="en-US" err="1">
                <a:sym typeface="Wingdings" panose="05000000000000000000" pitchFamily="2" charset="2"/>
              </a:rPr>
              <a:t>sind</a:t>
            </a:r>
            <a:r>
              <a:rPr lang="en-US">
                <a:sym typeface="Wingdings" panose="05000000000000000000" pitchFamily="2" charset="2"/>
              </a:rPr>
              <a:t>, </a:t>
            </a:r>
            <a:r>
              <a:rPr lang="en-US" err="1">
                <a:sym typeface="Wingdings" panose="05000000000000000000" pitchFamily="2" charset="2"/>
              </a:rPr>
              <a:t>osondern</a:t>
            </a:r>
            <a:r>
              <a:rPr lang="en-US">
                <a:sym typeface="Wingdings" panose="05000000000000000000" pitchFamily="2" charset="2"/>
              </a:rPr>
              <a:t> </a:t>
            </a:r>
            <a:r>
              <a:rPr lang="en-US" err="1">
                <a:sym typeface="Wingdings" panose="05000000000000000000" pitchFamily="2" charset="2"/>
              </a:rPr>
              <a:t>auch</a:t>
            </a:r>
            <a:r>
              <a:rPr lang="en-US">
                <a:sym typeface="Wingdings" panose="05000000000000000000" pitchFamily="2" charset="2"/>
              </a:rPr>
              <a:t> von laten policies</a:t>
            </a:r>
          </a:p>
          <a:p>
            <a:r>
              <a:rPr lang="de-DE">
                <a:sym typeface="Wingdings" panose="05000000000000000000" pitchFamily="2" charset="2"/>
              </a:rPr>
              <a:t>Ein Replay Buffer wird in Reinforcement Learning genutzt, um die Korrelation zwischen aufeinanderfolgenden Erfahrungen zu verringern und so die Stabilität und Effizienz des Lernprozesses zu verbessern. </a:t>
            </a:r>
            <a:endParaRPr lang="en-US">
              <a:sym typeface="Wingdings" panose="05000000000000000000" pitchFamily="2" charset="2"/>
            </a:endParaRPr>
          </a:p>
          <a:p>
            <a:r>
              <a:rPr lang="de-DE"/>
              <a:t>Der Temporal </a:t>
            </a:r>
            <a:r>
              <a:rPr lang="de-DE" err="1"/>
              <a:t>Difference</a:t>
            </a:r>
            <a:r>
              <a:rPr lang="de-DE"/>
              <a:t> (TD) Fehler im Reinforcement Learning misst den Unterschied zwischen der geschätzten Belohnung eines aktuellen Zustands (auch als Wertfunktion bezeichnet) und dem "Target", das aus der aktuellen Belohnung plus dem geschätzten Wert des nächsten Zustands besteht. Dieser Fehler wird verwendet, um die Schätzung der Wertfunktion zu aktualisieren und besser an die tatsächlichen Belohnungen anzupassen.</a:t>
            </a:r>
          </a:p>
          <a:p>
            <a:endParaRPr lang="de-DE"/>
          </a:p>
          <a:p>
            <a:endParaRPr lang="en-US"/>
          </a:p>
        </p:txBody>
      </p:sp>
      <p:sp>
        <p:nvSpPr>
          <p:cNvPr id="4" name="Foliennummernplatzhalter 3"/>
          <p:cNvSpPr>
            <a:spLocks noGrp="1"/>
          </p:cNvSpPr>
          <p:nvPr>
            <p:ph type="sldNum" sz="quarter" idx="5"/>
          </p:nvPr>
        </p:nvSpPr>
        <p:spPr/>
        <p:txBody>
          <a:bodyPr/>
          <a:lstStyle/>
          <a:p>
            <a:fld id="{E13F729A-0AF0-4995-B32B-9504BC68960C}" type="slidenum">
              <a:rPr lang="de-DE" smtClean="0"/>
              <a:t>7</a:t>
            </a:fld>
            <a:endParaRPr lang="de-DE"/>
          </a:p>
        </p:txBody>
      </p:sp>
    </p:spTree>
    <p:extLst>
      <p:ext uri="{BB962C8B-B14F-4D97-AF65-F5344CB8AC3E}">
        <p14:creationId xmlns:p14="http://schemas.microsoft.com/office/powerpoint/2010/main" val="3418453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err="1"/>
              <a:t>Direkt</a:t>
            </a:r>
            <a:r>
              <a:rPr lang="en-US"/>
              <a:t> am </a:t>
            </a:r>
            <a:r>
              <a:rPr lang="en-US" err="1"/>
              <a:t>Anfang</a:t>
            </a:r>
            <a:r>
              <a:rPr lang="en-US"/>
              <a:t> grid search </a:t>
            </a:r>
            <a:r>
              <a:rPr lang="en-US">
                <a:sym typeface="Wingdings" panose="05000000000000000000" pitchFamily="2" charset="2"/>
              </a:rPr>
              <a:t> </a:t>
            </a:r>
            <a:r>
              <a:rPr lang="en-US" err="1">
                <a:sym typeface="Wingdings" panose="05000000000000000000" pitchFamily="2" charset="2"/>
              </a:rPr>
              <a:t>könnte</a:t>
            </a:r>
            <a:r>
              <a:rPr lang="en-US">
                <a:sym typeface="Wingdings" panose="05000000000000000000" pitchFamily="2" charset="2"/>
              </a:rPr>
              <a:t> </a:t>
            </a:r>
            <a:r>
              <a:rPr lang="en-US" err="1">
                <a:sym typeface="Wingdings" panose="05000000000000000000" pitchFamily="2" charset="2"/>
              </a:rPr>
              <a:t>aber</a:t>
            </a:r>
            <a:r>
              <a:rPr lang="en-US">
                <a:sym typeface="Wingdings" panose="05000000000000000000" pitchFamily="2" charset="2"/>
              </a:rPr>
              <a:t> </a:t>
            </a:r>
            <a:r>
              <a:rPr lang="en-US" err="1">
                <a:sym typeface="Wingdings" panose="05000000000000000000" pitchFamily="2" charset="2"/>
              </a:rPr>
              <a:t>viel</a:t>
            </a:r>
            <a:r>
              <a:rPr lang="en-US">
                <a:sym typeface="Wingdings" panose="05000000000000000000" pitchFamily="2" charset="2"/>
              </a:rPr>
              <a:t> </a:t>
            </a:r>
            <a:r>
              <a:rPr lang="en-US" err="1">
                <a:sym typeface="Wingdings" panose="05000000000000000000" pitchFamily="2" charset="2"/>
              </a:rPr>
              <a:t>mehr</a:t>
            </a:r>
            <a:r>
              <a:rPr lang="en-US">
                <a:sym typeface="Wingdings" panose="05000000000000000000" pitchFamily="2" charset="2"/>
              </a:rPr>
              <a:t> hyperparameter </a:t>
            </a:r>
            <a:r>
              <a:rPr lang="en-US" err="1">
                <a:sym typeface="Wingdings" panose="05000000000000000000" pitchFamily="2" charset="2"/>
              </a:rPr>
              <a:t>getuned</a:t>
            </a:r>
            <a:endParaRPr lang="en-US">
              <a:sym typeface="Wingdings" panose="05000000000000000000" pitchFamily="2" charset="2"/>
            </a:endParaRPr>
          </a:p>
          <a:p>
            <a:endParaRPr lang="en-US">
              <a:sym typeface="Wingdings" panose="05000000000000000000" pitchFamily="2" charset="2"/>
            </a:endParaRPr>
          </a:p>
          <a:p>
            <a:r>
              <a:rPr lang="en-US">
                <a:sym typeface="Wingdings" panose="05000000000000000000" pitchFamily="2" charset="2"/>
              </a:rPr>
              <a:t>Batch Size: </a:t>
            </a:r>
            <a:r>
              <a:rPr lang="en-US" err="1">
                <a:sym typeface="Wingdings" panose="05000000000000000000" pitchFamily="2" charset="2"/>
              </a:rPr>
              <a:t>Anzahl</a:t>
            </a:r>
            <a:r>
              <a:rPr lang="en-US">
                <a:sym typeface="Wingdings" panose="05000000000000000000" pitchFamily="2" charset="2"/>
              </a:rPr>
              <a:t> der Trajectories</a:t>
            </a:r>
          </a:p>
          <a:p>
            <a:r>
              <a:rPr lang="en-US" err="1">
                <a:sym typeface="Wingdings" panose="05000000000000000000" pitchFamily="2" charset="2"/>
              </a:rPr>
              <a:t>Anpassung</a:t>
            </a:r>
            <a:r>
              <a:rPr lang="en-US">
                <a:sym typeface="Wingdings" panose="05000000000000000000" pitchFamily="2" charset="2"/>
              </a:rPr>
              <a:t> der </a:t>
            </a:r>
            <a:r>
              <a:rPr lang="en-US" err="1">
                <a:sym typeface="Wingdings" panose="05000000000000000000" pitchFamily="2" charset="2"/>
              </a:rPr>
              <a:t>Gewichte</a:t>
            </a:r>
            <a:r>
              <a:rPr lang="en-US">
                <a:sym typeface="Wingdings" panose="05000000000000000000" pitchFamily="2" charset="2"/>
              </a:rPr>
              <a:t> alle X steps</a:t>
            </a:r>
          </a:p>
          <a:p>
            <a:pPr marL="171450" indent="-171450">
              <a:buFont typeface="Wingdings" panose="05000000000000000000" pitchFamily="2" charset="2"/>
              <a:buChar char="à"/>
            </a:pPr>
            <a:r>
              <a:rPr lang="en-US" err="1">
                <a:sym typeface="Wingdings" panose="05000000000000000000" pitchFamily="2" charset="2"/>
              </a:rPr>
              <a:t>Gibt</a:t>
            </a:r>
            <a:r>
              <a:rPr lang="en-US">
                <a:sym typeface="Wingdings" panose="05000000000000000000" pitchFamily="2" charset="2"/>
              </a:rPr>
              <a:t> </a:t>
            </a:r>
            <a:r>
              <a:rPr lang="en-US" err="1">
                <a:sym typeface="Wingdings" panose="05000000000000000000" pitchFamily="2" charset="2"/>
              </a:rPr>
              <a:t>auch</a:t>
            </a:r>
            <a:r>
              <a:rPr lang="en-US">
                <a:sym typeface="Wingdings" panose="05000000000000000000" pitchFamily="2" charset="2"/>
              </a:rPr>
              <a:t> </a:t>
            </a:r>
            <a:r>
              <a:rPr lang="en-US" err="1">
                <a:sym typeface="Wingdings" panose="05000000000000000000" pitchFamily="2" charset="2"/>
              </a:rPr>
              <a:t>noch</a:t>
            </a:r>
            <a:r>
              <a:rPr lang="en-US">
                <a:sym typeface="Wingdings" panose="05000000000000000000" pitchFamily="2" charset="2"/>
              </a:rPr>
              <a:t> </a:t>
            </a:r>
            <a:r>
              <a:rPr lang="en-US" err="1">
                <a:sym typeface="Wingdings" panose="05000000000000000000" pitchFamily="2" charset="2"/>
              </a:rPr>
              <a:t>mehr</a:t>
            </a:r>
            <a:r>
              <a:rPr lang="en-US">
                <a:sym typeface="Wingdings" panose="05000000000000000000" pitchFamily="2" charset="2"/>
              </a:rPr>
              <a:t> hyperparameter</a:t>
            </a:r>
          </a:p>
          <a:p>
            <a:pPr marL="171450" indent="-171450">
              <a:buFont typeface="Wingdings" panose="05000000000000000000" pitchFamily="2" charset="2"/>
              <a:buChar char="à"/>
            </a:pPr>
            <a:r>
              <a:rPr lang="en-US">
                <a:sym typeface="Wingdings" panose="05000000000000000000" pitchFamily="2" charset="2"/>
              </a:rPr>
              <a:t>In </a:t>
            </a:r>
            <a:r>
              <a:rPr lang="en-US" err="1">
                <a:sym typeface="Wingdings" panose="05000000000000000000" pitchFamily="2" charset="2"/>
              </a:rPr>
              <a:t>unseren</a:t>
            </a:r>
            <a:r>
              <a:rPr lang="en-US">
                <a:sym typeface="Wingdings" panose="05000000000000000000" pitchFamily="2" charset="2"/>
              </a:rPr>
              <a:t> </a:t>
            </a:r>
            <a:r>
              <a:rPr lang="en-US" err="1">
                <a:sym typeface="Wingdings" panose="05000000000000000000" pitchFamily="2" charset="2"/>
              </a:rPr>
              <a:t>daten</a:t>
            </a:r>
            <a:r>
              <a:rPr lang="en-US">
                <a:sym typeface="Wingdings" panose="05000000000000000000" pitchFamily="2" charset="2"/>
              </a:rPr>
              <a:t> hat er </a:t>
            </a:r>
            <a:r>
              <a:rPr lang="en-US" err="1">
                <a:sym typeface="Wingdings" panose="05000000000000000000" pitchFamily="2" charset="2"/>
              </a:rPr>
              <a:t>langsamer</a:t>
            </a:r>
            <a:r>
              <a:rPr lang="en-US">
                <a:sym typeface="Wingdings" panose="05000000000000000000" pitchFamily="2" charset="2"/>
              </a:rPr>
              <a:t> </a:t>
            </a:r>
            <a:r>
              <a:rPr lang="en-US" err="1">
                <a:sym typeface="Wingdings" panose="05000000000000000000" pitchFamily="2" charset="2"/>
              </a:rPr>
              <a:t>gelernt</a:t>
            </a:r>
            <a:endParaRPr lang="en-US">
              <a:sym typeface="Wingdings" panose="05000000000000000000" pitchFamily="2" charset="2"/>
            </a:endParaRPr>
          </a:p>
          <a:p>
            <a:pPr marL="171450" indent="-171450">
              <a:buFont typeface="Wingdings" panose="05000000000000000000" pitchFamily="2" charset="2"/>
              <a:buChar char="à"/>
            </a:pPr>
            <a:r>
              <a:rPr lang="en-US">
                <a:sym typeface="Wingdings" panose="05000000000000000000" pitchFamily="2" charset="2"/>
              </a:rPr>
              <a:t>Aber </a:t>
            </a:r>
            <a:r>
              <a:rPr lang="en-US" err="1">
                <a:sym typeface="Wingdings" panose="05000000000000000000" pitchFamily="2" charset="2"/>
              </a:rPr>
              <a:t>mit</a:t>
            </a:r>
            <a:r>
              <a:rPr lang="en-US">
                <a:sym typeface="Wingdings" panose="05000000000000000000" pitchFamily="2" charset="2"/>
              </a:rPr>
              <a:t> </a:t>
            </a:r>
            <a:r>
              <a:rPr lang="en-US" err="1">
                <a:sym typeface="Wingdings" panose="05000000000000000000" pitchFamily="2" charset="2"/>
              </a:rPr>
              <a:t>höherer</a:t>
            </a:r>
            <a:r>
              <a:rPr lang="en-US">
                <a:sym typeface="Wingdings" panose="05000000000000000000" pitchFamily="2" charset="2"/>
              </a:rPr>
              <a:t> </a:t>
            </a:r>
            <a:r>
              <a:rPr lang="en-US" err="1">
                <a:sym typeface="Wingdings" panose="05000000000000000000" pitchFamily="2" charset="2"/>
              </a:rPr>
              <a:t>varianz</a:t>
            </a:r>
            <a:endParaRPr lang="en-US">
              <a:sym typeface="Wingdings" panose="05000000000000000000" pitchFamily="2" charset="2"/>
            </a:endParaRPr>
          </a:p>
          <a:p>
            <a:pPr marL="171450" indent="-171450">
              <a:buFont typeface="Wingdings" panose="05000000000000000000" pitchFamily="2" charset="2"/>
              <a:buChar char="à"/>
            </a:pPr>
            <a:endParaRPr lang="en-US"/>
          </a:p>
        </p:txBody>
      </p:sp>
      <p:sp>
        <p:nvSpPr>
          <p:cNvPr id="4" name="Foliennummernplatzhalter 3"/>
          <p:cNvSpPr>
            <a:spLocks noGrp="1"/>
          </p:cNvSpPr>
          <p:nvPr>
            <p:ph type="sldNum" sz="quarter" idx="5"/>
          </p:nvPr>
        </p:nvSpPr>
        <p:spPr/>
        <p:txBody>
          <a:bodyPr/>
          <a:lstStyle/>
          <a:p>
            <a:fld id="{E13F729A-0AF0-4995-B32B-9504BC68960C}" type="slidenum">
              <a:rPr lang="de-DE" smtClean="0"/>
              <a:t>8</a:t>
            </a:fld>
            <a:endParaRPr lang="de-DE"/>
          </a:p>
        </p:txBody>
      </p:sp>
    </p:spTree>
    <p:extLst>
      <p:ext uri="{BB962C8B-B14F-4D97-AF65-F5344CB8AC3E}">
        <p14:creationId xmlns:p14="http://schemas.microsoft.com/office/powerpoint/2010/main" val="2308746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A2C und PPO sind beides Reinforcement-Learning-Methoden, wobei A2C die Politik des Agenten direkt in Richtung steigender Vorteilswerte aktualisiert, während PPO eine Erweiterung von A2C ist, die zusätzliche Clipping-Beschränkungen einführt, um sicherzustellen, dass die aktualisierte Politik nicht zu stark von der vorherigen abweicht und somit die Stabilität des Lernprozesses erhöht.</a:t>
            </a:r>
          </a:p>
          <a:p>
            <a:endParaRPr lang="de-DE"/>
          </a:p>
          <a:p>
            <a:r>
              <a:rPr lang="de-DE"/>
              <a:t>Selbst Implementiert </a:t>
            </a:r>
            <a:r>
              <a:rPr lang="de-DE">
                <a:sym typeface="Wingdings" panose="05000000000000000000" pitchFamily="2" charset="2"/>
              </a:rPr>
              <a:t> A“C </a:t>
            </a:r>
            <a:r>
              <a:rPr lang="de-DE" err="1">
                <a:sym typeface="Wingdings" panose="05000000000000000000" pitchFamily="2" charset="2"/>
              </a:rPr>
              <a:t>vorimpllemntiert</a:t>
            </a:r>
            <a:r>
              <a:rPr lang="de-DE">
                <a:sym typeface="Wingdings" panose="05000000000000000000" pitchFamily="2" charset="2"/>
              </a:rPr>
              <a:t> mit A“C verglichen</a:t>
            </a:r>
            <a:endParaRPr lang="en-US"/>
          </a:p>
        </p:txBody>
      </p:sp>
      <p:sp>
        <p:nvSpPr>
          <p:cNvPr id="4" name="Foliennummernplatzhalter 3"/>
          <p:cNvSpPr>
            <a:spLocks noGrp="1"/>
          </p:cNvSpPr>
          <p:nvPr>
            <p:ph type="sldNum" sz="quarter" idx="5"/>
          </p:nvPr>
        </p:nvSpPr>
        <p:spPr/>
        <p:txBody>
          <a:bodyPr/>
          <a:lstStyle/>
          <a:p>
            <a:fld id="{E13F729A-0AF0-4995-B32B-9504BC68960C}" type="slidenum">
              <a:rPr lang="de-DE" smtClean="0"/>
              <a:t>9</a:t>
            </a:fld>
            <a:endParaRPr lang="de-DE"/>
          </a:p>
        </p:txBody>
      </p:sp>
    </p:spTree>
    <p:extLst>
      <p:ext uri="{BB962C8B-B14F-4D97-AF65-F5344CB8AC3E}">
        <p14:creationId xmlns:p14="http://schemas.microsoft.com/office/powerpoint/2010/main" val="19315196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4" name="Bildplatzhalter 4"/>
          <p:cNvSpPr>
            <a:spLocks noGrp="1"/>
          </p:cNvSpPr>
          <p:nvPr>
            <p:ph type="pic" sz="quarter" idx="10" hasCustomPrompt="1"/>
          </p:nvPr>
        </p:nvSpPr>
        <p:spPr>
          <a:xfrm>
            <a:off x="156308" y="3618384"/>
            <a:ext cx="11904459" cy="2707437"/>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en-US"/>
              <a:t>Please insert a picture in the slide master</a:t>
            </a:r>
          </a:p>
        </p:txBody>
      </p:sp>
      <p:sp>
        <p:nvSpPr>
          <p:cNvPr id="8" name="Textplatzhalter 18"/>
          <p:cNvSpPr>
            <a:spLocks noGrp="1"/>
          </p:cNvSpPr>
          <p:nvPr>
            <p:ph type="body" sz="quarter" idx="11" hasCustomPrompt="1"/>
          </p:nvPr>
        </p:nvSpPr>
        <p:spPr>
          <a:xfrm>
            <a:off x="487258" y="1927266"/>
            <a:ext cx="11366076" cy="380035"/>
          </a:xfrm>
        </p:spPr>
        <p:txBody>
          <a:bodyPr>
            <a:no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a:t>Click </a:t>
            </a:r>
            <a:r>
              <a:rPr lang="de-DE" err="1"/>
              <a:t>to</a:t>
            </a:r>
            <a:r>
              <a:rPr lang="de-DE"/>
              <a:t> </a:t>
            </a:r>
            <a:r>
              <a:rPr lang="de-DE" err="1"/>
              <a:t>add</a:t>
            </a:r>
            <a:r>
              <a:rPr lang="de-DE"/>
              <a:t> title</a:t>
            </a:r>
          </a:p>
        </p:txBody>
      </p:sp>
      <p:sp>
        <p:nvSpPr>
          <p:cNvPr id="9"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a:t>Click </a:t>
            </a:r>
            <a:r>
              <a:rPr lang="de-DE" err="1"/>
              <a:t>to</a:t>
            </a:r>
            <a:r>
              <a:rPr lang="de-DE"/>
              <a:t> </a:t>
            </a:r>
            <a:r>
              <a:rPr lang="de-DE" err="1"/>
              <a:t>add</a:t>
            </a:r>
            <a:r>
              <a:rPr lang="de-DE"/>
              <a:t> </a:t>
            </a:r>
            <a:r>
              <a:rPr lang="de-DE" err="1"/>
              <a:t>subline</a:t>
            </a:r>
            <a:br>
              <a:rPr lang="de-DE"/>
            </a:br>
            <a:r>
              <a:rPr lang="de-DE"/>
              <a:t>(</a:t>
            </a:r>
            <a:r>
              <a:rPr lang="en-US"/>
              <a:t>Also possible in two columns</a:t>
            </a:r>
            <a:r>
              <a:rPr lang="de-DE"/>
              <a:t>)</a:t>
            </a:r>
          </a:p>
        </p:txBody>
      </p:sp>
      <p:sp>
        <p:nvSpPr>
          <p:cNvPr id="10"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5467" y="6525687"/>
            <a:ext cx="4808893" cy="169277"/>
          </a:xfrm>
          <a:prstGeom prst="rect">
            <a:avLst/>
          </a:prstGeom>
          <a:noFill/>
          <a:ln w="9525">
            <a:noFill/>
            <a:miter lim="800000"/>
            <a:headEnd/>
            <a:tailEnd/>
          </a:ln>
          <a:effectLst/>
        </p:spPr>
        <p:txBody>
          <a:bodyPr wrap="square" lIns="0" tIns="0" rIns="0" bIns="0">
            <a:spAutoFit/>
          </a:bodyPr>
          <a:lstStyle/>
          <a:p>
            <a:r>
              <a:rPr lang="en-US" sz="1100" noProof="0"/>
              <a:t>KIT – The Research University in the Helmholtz Association</a:t>
            </a:r>
          </a:p>
        </p:txBody>
      </p:sp>
      <p:sp>
        <p:nvSpPr>
          <p:cNvPr id="11" name="Text Box 14">
            <a:extLst>
              <a:ext uri="{FF2B5EF4-FFF2-40B4-BE49-F238E27FC236}">
                <a16:creationId xmlns:a16="http://schemas.microsoft.com/office/drawing/2014/main" id="{6C188393-F356-4F5D-80C7-5DAA7302CAFB}"/>
              </a:ext>
            </a:extLst>
          </p:cNvPr>
          <p:cNvSpPr txBox="1">
            <a:spLocks noChangeArrowheads="1"/>
          </p:cNvSpPr>
          <p:nvPr userDrawn="1"/>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a:solidFill>
                  <a:schemeClr val="tx1"/>
                </a:solidFill>
              </a:rPr>
              <a:t>www.kit.edu</a:t>
            </a:r>
          </a:p>
        </p:txBody>
      </p:sp>
      <p:pic>
        <p:nvPicPr>
          <p:cNvPr id="12" name="Grafik 11">
            <a:extLst>
              <a:ext uri="{FF2B5EF4-FFF2-40B4-BE49-F238E27FC236}">
                <a16:creationId xmlns:a16="http://schemas.microsoft.com/office/drawing/2014/main" id="{F170E65B-29E8-4B34-8C2D-4A01E1FD964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000" y="479852"/>
            <a:ext cx="2162067" cy="1001397"/>
          </a:xfrm>
          <a:prstGeom prst="rect">
            <a:avLst/>
          </a:prstGeom>
        </p:spPr>
      </p:pic>
    </p:spTree>
    <p:extLst>
      <p:ext uri="{BB962C8B-B14F-4D97-AF65-F5344CB8AC3E}">
        <p14:creationId xmlns:p14="http://schemas.microsoft.com/office/powerpoint/2010/main" val="190524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6313" y="6329811"/>
            <a:ext cx="1370340" cy="528189"/>
          </a:xfrm>
          <a:prstGeom prst="rect">
            <a:avLst/>
          </a:prstGeom>
        </p:spPr>
        <p:txBody>
          <a:bodyPr/>
          <a:lstStyle/>
          <a:p>
            <a:fld id="{9A255E0C-BA46-414C-B93B-463A74B6056A}"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
        <p:nvSpPr>
          <p:cNvPr id="2" name="Rechteck 1"/>
          <p:cNvSpPr/>
          <p:nvPr userDrawn="1"/>
        </p:nvSpPr>
        <p:spPr>
          <a:xfrm>
            <a:off x="0" y="6201408"/>
            <a:ext cx="12192000" cy="24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199"/>
          </a:p>
        </p:txBody>
      </p:sp>
      <p:sp>
        <p:nvSpPr>
          <p:cNvPr id="8" name="Bildplatzhalter 3"/>
          <p:cNvSpPr>
            <a:spLocks noGrp="1"/>
          </p:cNvSpPr>
          <p:nvPr>
            <p:ph type="pic" sz="quarter" idx="14"/>
          </p:nvPr>
        </p:nvSpPr>
        <p:spPr>
          <a:xfrm>
            <a:off x="0" y="1770679"/>
            <a:ext cx="12192000" cy="4558317"/>
          </a:xfrm>
          <a:solidFill>
            <a:srgbClr val="FF99FF"/>
          </a:solidFill>
        </p:spPr>
        <p:txBody>
          <a:bodyPr anchor="t"/>
          <a:lstStyle>
            <a:lvl1pPr marL="0" indent="0" algn="ctr">
              <a:buFont typeface="Arial" panose="020B0604020202020204" pitchFamily="34" charset="0"/>
              <a:buNone/>
              <a:defRPr/>
            </a:lvl1pPr>
          </a:lstStyle>
          <a:p>
            <a:endParaRPr lang="de-DE"/>
          </a:p>
          <a:p>
            <a:r>
              <a:rPr lang="en-US"/>
              <a:t>Please insert a picture in the master slide</a:t>
            </a:r>
          </a:p>
        </p:txBody>
      </p:sp>
    </p:spTree>
    <p:extLst>
      <p:ext uri="{BB962C8B-B14F-4D97-AF65-F5344CB8AC3E}">
        <p14:creationId xmlns:p14="http://schemas.microsoft.com/office/powerpoint/2010/main" val="3671066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Nur Titel">
    <p:spTree>
      <p:nvGrpSpPr>
        <p:cNvPr id="1" name=""/>
        <p:cNvGrpSpPr/>
        <p:nvPr/>
      </p:nvGrpSpPr>
      <p:grpSpPr>
        <a:xfrm>
          <a:off x="0" y="0"/>
          <a:ext cx="0" cy="0"/>
          <a:chOff x="0" y="0"/>
          <a:chExt cx="0" cy="0"/>
        </a:xfrm>
      </p:grpSpPr>
      <p:pic>
        <p:nvPicPr>
          <p:cNvPr id="9" name="Bildplatzhalter 6">
            <a:extLst>
              <a:ext uri="{FF2B5EF4-FFF2-40B4-BE49-F238E27FC236}">
                <a16:creationId xmlns:a16="http://schemas.microsoft.com/office/drawing/2014/main" id="{34CE5320-35BE-2940-A98A-E8624493D043}"/>
              </a:ext>
            </a:extLst>
          </p:cNvPr>
          <p:cNvPicPr>
            <a:picLocks noChangeAspect="1"/>
          </p:cNvPicPr>
          <p:nvPr userDrawn="1"/>
        </p:nvPicPr>
        <p:blipFill>
          <a:blip r:embed="rId2">
            <a:extLst>
              <a:ext uri="{28A0092B-C50C-407E-A947-70E740481C1C}">
                <a14:useLocalDpi xmlns:a14="http://schemas.microsoft.com/office/drawing/2010/main" val="0"/>
              </a:ext>
            </a:extLst>
          </a:blip>
          <a:srcRect t="19757" b="19757"/>
          <a:stretch/>
        </p:blipFill>
        <p:spPr>
          <a:xfrm>
            <a:off x="-1" y="1770680"/>
            <a:ext cx="12191999" cy="4558316"/>
          </a:xfrm>
          <a:prstGeom prst="rect">
            <a:avLst/>
          </a:prstGeom>
        </p:spPr>
      </p:pic>
      <p:sp>
        <p:nvSpPr>
          <p:cNvPr id="3" name="Date Placeholder 2"/>
          <p:cNvSpPr>
            <a:spLocks noGrp="1"/>
          </p:cNvSpPr>
          <p:nvPr>
            <p:ph type="dt" sz="half" idx="10"/>
          </p:nvPr>
        </p:nvSpPr>
        <p:spPr>
          <a:xfrm>
            <a:off x="836313" y="6329811"/>
            <a:ext cx="1370340" cy="528189"/>
          </a:xfrm>
          <a:prstGeom prst="rect">
            <a:avLst/>
          </a:prstGeom>
        </p:spPr>
        <p:txBody>
          <a:bodyPr/>
          <a:lstStyle/>
          <a:p>
            <a:fld id="{9456F2AD-B082-4C40-B548-5501F8DAA2FD}"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
        <p:nvSpPr>
          <p:cNvPr id="2" name="Rechteck 1"/>
          <p:cNvSpPr/>
          <p:nvPr userDrawn="1"/>
        </p:nvSpPr>
        <p:spPr>
          <a:xfrm>
            <a:off x="0" y="6201408"/>
            <a:ext cx="12192000" cy="24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199"/>
          </a:p>
        </p:txBody>
      </p:sp>
    </p:spTree>
    <p:extLst>
      <p:ext uri="{BB962C8B-B14F-4D97-AF65-F5344CB8AC3E}">
        <p14:creationId xmlns:p14="http://schemas.microsoft.com/office/powerpoint/2010/main" val="1290150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6313" y="6329811"/>
            <a:ext cx="1370340" cy="528189"/>
          </a:xfrm>
          <a:prstGeom prst="rect">
            <a:avLst/>
          </a:prstGeom>
        </p:spPr>
        <p:txBody>
          <a:bodyPr/>
          <a:lstStyle/>
          <a:p>
            <a:fld id="{6F4EBDE6-AB90-41AA-9FD9-5846A1BF5E6C}"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2373164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6313" y="6329811"/>
            <a:ext cx="1370340" cy="528189"/>
          </a:xfrm>
          <a:prstGeom prst="rect">
            <a:avLst/>
          </a:prstGeom>
        </p:spPr>
        <p:txBody>
          <a:bodyPr/>
          <a:lstStyle/>
          <a:p>
            <a:fld id="{740A20F6-92DA-404A-A087-191B135303C4}" type="datetime4">
              <a:rPr lang="en-US" smtClean="0"/>
              <a:t>July 18, 2023</a:t>
            </a:fld>
            <a:endParaRPr lang="de-DE"/>
          </a:p>
        </p:txBody>
      </p:sp>
      <p:sp>
        <p:nvSpPr>
          <p:cNvPr id="4" name="Slide Number Placeholder 3"/>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Tree>
    <p:extLst>
      <p:ext uri="{BB962C8B-B14F-4D97-AF65-F5344CB8AC3E}">
        <p14:creationId xmlns:p14="http://schemas.microsoft.com/office/powerpoint/2010/main" val="20602728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148853" y="1583511"/>
            <a:ext cx="6509747" cy="4277541"/>
          </a:xfrm>
        </p:spPr>
        <p:txBody>
          <a:bodyPr/>
          <a:lstStyle>
            <a:lvl1pPr>
              <a:defRPr sz="2600"/>
            </a:lvl1pPr>
            <a:lvl2pPr>
              <a:defRPr sz="2400"/>
            </a:lvl2pPr>
            <a:lvl3pPr>
              <a:defRPr sz="2100"/>
            </a:lvl3pPr>
            <a:lvl4pPr>
              <a:defRPr sz="1800"/>
            </a:lvl4pPr>
            <a:lvl5pPr marL="1435016" indent="0">
              <a:buNone/>
              <a:defRPr sz="1599"/>
            </a:lvl5pPr>
            <a:lvl6pPr>
              <a:defRPr sz="1999"/>
            </a:lvl6pPr>
            <a:lvl7pPr>
              <a:defRPr sz="1999"/>
            </a:lvl7pPr>
            <a:lvl8pPr>
              <a:defRPr sz="1999"/>
            </a:lvl8pPr>
            <a:lvl9pPr>
              <a:defRPr sz="1999"/>
            </a:lvl9pPr>
          </a:lstStyle>
          <a:p>
            <a:pPr lvl="0"/>
            <a:r>
              <a:rPr lang="en-US" altLang="de-DE"/>
              <a:t>Click to add text</a:t>
            </a:r>
          </a:p>
          <a:p>
            <a:pPr lvl="1"/>
            <a:r>
              <a:rPr lang="en-US" altLang="de-DE"/>
              <a:t>Second level</a:t>
            </a:r>
          </a:p>
          <a:p>
            <a:pPr lvl="2"/>
            <a:r>
              <a:rPr lang="en-US" altLang="de-DE"/>
              <a:t>Third level</a:t>
            </a:r>
          </a:p>
          <a:p>
            <a:pPr lvl="3"/>
            <a:r>
              <a:rPr lang="en-US" altLang="de-DE"/>
              <a:t>Fourth level </a:t>
            </a:r>
          </a:p>
          <a:p>
            <a:pPr lvl="3"/>
            <a:endParaRPr lang="en-US" altLang="de-DE"/>
          </a:p>
        </p:txBody>
      </p:sp>
      <p:sp>
        <p:nvSpPr>
          <p:cNvPr id="4" name="Text Placeholder 3"/>
          <p:cNvSpPr>
            <a:spLocks noGrp="1"/>
          </p:cNvSpPr>
          <p:nvPr>
            <p:ph type="body" sz="half" idx="2" hasCustomPrompt="1"/>
          </p:nvPr>
        </p:nvSpPr>
        <p:spPr>
          <a:xfrm>
            <a:off x="533402" y="1583512"/>
            <a:ext cx="4238625" cy="4277541"/>
          </a:xfrm>
        </p:spPr>
        <p:txBody>
          <a:bodyPr>
            <a:normAutofit/>
          </a:bodyPr>
          <a:lstStyle>
            <a:lvl1pPr marL="0" indent="0">
              <a:buNone/>
              <a:defRPr sz="26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a:t>Click to add text</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B89AAD7E-45FA-4315-A93D-FBFB11BECEC9}" type="datetime4">
              <a:rPr lang="en-US" smtClean="0"/>
              <a:t>July 18, 2023</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9" name="Title Placeholder 1">
            <a:extLst>
              <a:ext uri="{FF2B5EF4-FFF2-40B4-BE49-F238E27FC236}">
                <a16:creationId xmlns:a16="http://schemas.microsoft.com/office/drawing/2014/main" id="{5F47D9EC-E3C8-4173-84B3-DB5A91069C3D}"/>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1170020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ild mit Überschrif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458554" y="624691"/>
            <a:ext cx="7295047" cy="4149200"/>
          </a:xfrm>
        </p:spPr>
        <p:txBody>
          <a:bodyPr anchor="t"/>
          <a:lstStyle>
            <a:lvl1pPr marL="0" indent="0">
              <a:buNone/>
              <a:defRPr sz="3200"/>
            </a:lvl1pPr>
            <a:lvl2pPr marL="457173" indent="0">
              <a:buNone/>
              <a:defRPr sz="2800"/>
            </a:lvl2pPr>
            <a:lvl3pPr marL="914347" indent="0">
              <a:buNone/>
              <a:defRPr sz="2399"/>
            </a:lvl3pPr>
            <a:lvl4pPr marL="1371519" indent="0">
              <a:buNone/>
              <a:defRPr sz="1999"/>
            </a:lvl4pPr>
            <a:lvl5pPr marL="1828693" indent="0">
              <a:buNone/>
              <a:defRPr sz="1999"/>
            </a:lvl5pPr>
            <a:lvl6pPr marL="2285866" indent="0">
              <a:buNone/>
              <a:defRPr sz="1999"/>
            </a:lvl6pPr>
            <a:lvl7pPr marL="2743040" indent="0">
              <a:buNone/>
              <a:defRPr sz="1999"/>
            </a:lvl7pPr>
            <a:lvl8pPr marL="3200213" indent="0">
              <a:buNone/>
              <a:defRPr sz="1999"/>
            </a:lvl8pPr>
            <a:lvl9pPr marL="3657387" indent="0">
              <a:buNone/>
              <a:defRPr sz="1999"/>
            </a:lvl9pPr>
          </a:lstStyle>
          <a:p>
            <a:r>
              <a:rPr lang="de-DE"/>
              <a:t>Bild</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F31C92CB-E887-49A1-89D8-F84D7E851A6D}" type="datetime4">
              <a:rPr lang="en-US" smtClean="0"/>
              <a:t>July 18, 2023</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8" name="Title 1">
            <a:extLst>
              <a:ext uri="{FF2B5EF4-FFF2-40B4-BE49-F238E27FC236}">
                <a16:creationId xmlns:a16="http://schemas.microsoft.com/office/drawing/2014/main" id="{874D6481-F98B-45EE-B6D0-BF8C42A11F43}"/>
              </a:ext>
            </a:extLst>
          </p:cNvPr>
          <p:cNvSpPr>
            <a:spLocks noGrp="1"/>
          </p:cNvSpPr>
          <p:nvPr>
            <p:ph type="title" hasCustomPrompt="1"/>
          </p:nvPr>
        </p:nvSpPr>
        <p:spPr>
          <a:xfrm>
            <a:off x="2458553" y="4836496"/>
            <a:ext cx="7291569" cy="566777"/>
          </a:xfrm>
          <a:prstGeom prst="rect">
            <a:avLst/>
          </a:prstGeom>
        </p:spPr>
        <p:txBody>
          <a:bodyPr anchor="b">
            <a:normAutofit/>
          </a:bodyPr>
          <a:lstStyle>
            <a:lvl1pPr>
              <a:defRPr sz="1999"/>
            </a:lvl1pPr>
          </a:lstStyle>
          <a:p>
            <a:r>
              <a:rPr lang="en-US" altLang="de-DE"/>
              <a:t>Click to add title</a:t>
            </a:r>
            <a:endParaRPr lang="en-US"/>
          </a:p>
        </p:txBody>
      </p:sp>
      <p:sp>
        <p:nvSpPr>
          <p:cNvPr id="9" name="Text Placeholder 3">
            <a:extLst>
              <a:ext uri="{FF2B5EF4-FFF2-40B4-BE49-F238E27FC236}">
                <a16:creationId xmlns:a16="http://schemas.microsoft.com/office/drawing/2014/main" id="{85119134-5DDA-43C1-B0D4-2BD9056B0DD6}"/>
              </a:ext>
            </a:extLst>
          </p:cNvPr>
          <p:cNvSpPr>
            <a:spLocks noGrp="1"/>
          </p:cNvSpPr>
          <p:nvPr>
            <p:ph type="body" sz="half" idx="2"/>
          </p:nvPr>
        </p:nvSpPr>
        <p:spPr>
          <a:xfrm>
            <a:off x="2462030" y="5463729"/>
            <a:ext cx="7291569" cy="769581"/>
          </a:xfrm>
        </p:spPr>
        <p:txBody>
          <a:bodyPr>
            <a:normAutofit/>
          </a:bodyPr>
          <a:lstStyle>
            <a:lvl1pPr marL="0" indent="0">
              <a:buNone/>
              <a:defRPr sz="14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err="1"/>
              <a:t>Mastertextformat</a:t>
            </a:r>
            <a:r>
              <a:rPr lang="en-US" altLang="de-DE"/>
              <a:t> </a:t>
            </a:r>
            <a:r>
              <a:rPr lang="en-US" altLang="de-DE" err="1"/>
              <a:t>bearbeiten</a:t>
            </a:r>
            <a:endParaRPr lang="en-US" altLang="de-DE"/>
          </a:p>
        </p:txBody>
      </p:sp>
    </p:spTree>
    <p:extLst>
      <p:ext uri="{BB962C8B-B14F-4D97-AF65-F5344CB8AC3E}">
        <p14:creationId xmlns:p14="http://schemas.microsoft.com/office/powerpoint/2010/main" val="1436743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533400" y="1423972"/>
            <a:ext cx="11125200" cy="4682105"/>
          </a:xfrm>
        </p:spPr>
        <p:txBody>
          <a:bodyPr vert="eaVert"/>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Date Placeholder 3"/>
          <p:cNvSpPr>
            <a:spLocks noGrp="1"/>
          </p:cNvSpPr>
          <p:nvPr>
            <p:ph type="dt" sz="half" idx="10"/>
          </p:nvPr>
        </p:nvSpPr>
        <p:spPr>
          <a:xfrm>
            <a:off x="836313" y="6329811"/>
            <a:ext cx="1370340" cy="528189"/>
          </a:xfrm>
          <a:prstGeom prst="rect">
            <a:avLst/>
          </a:prstGeom>
        </p:spPr>
        <p:txBody>
          <a:bodyPr/>
          <a:lstStyle/>
          <a:p>
            <a:fld id="{988EC468-4A16-43E1-AE8D-AFB1783B0BBF}" type="datetime4">
              <a:rPr lang="en-US" smtClean="0"/>
              <a:t>July 18, 2023</a:t>
            </a:fld>
            <a:endParaRPr lang="de-DE"/>
          </a:p>
        </p:txBody>
      </p:sp>
      <p:sp>
        <p:nvSpPr>
          <p:cNvPr id="6" name="Slide Number Placeholder 5"/>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8" name="Title Placeholder 1">
            <a:extLst>
              <a:ext uri="{FF2B5EF4-FFF2-40B4-BE49-F238E27FC236}">
                <a16:creationId xmlns:a16="http://schemas.microsoft.com/office/drawing/2014/main" id="{A0AF9471-6F4B-417A-9B82-1D3AC42AE952}"/>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155266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027183" y="365124"/>
            <a:ext cx="2628900" cy="5811838"/>
          </a:xfrm>
          <a:prstGeom prst="rect">
            <a:avLst/>
          </a:prstGeom>
        </p:spPr>
        <p:txBody>
          <a:bodyPr vert="eaVert"/>
          <a:lstStyle>
            <a:lvl1pPr>
              <a:defRPr/>
            </a:lvl1pPr>
          </a:lstStyle>
          <a:p>
            <a:r>
              <a:rPr lang="en-US" altLang="de-DE"/>
              <a:t>Click to add title</a:t>
            </a:r>
            <a:endParaRPr lang="en-US"/>
          </a:p>
        </p:txBody>
      </p:sp>
      <p:sp>
        <p:nvSpPr>
          <p:cNvPr id="3" name="Vertical Text Placeholder 2"/>
          <p:cNvSpPr>
            <a:spLocks noGrp="1"/>
          </p:cNvSpPr>
          <p:nvPr>
            <p:ph type="body" orient="vert" idx="1" hasCustomPrompt="1"/>
          </p:nvPr>
        </p:nvSpPr>
        <p:spPr>
          <a:xfrm>
            <a:off x="535920" y="365124"/>
            <a:ext cx="8300763" cy="5811838"/>
          </a:xfrm>
        </p:spPr>
        <p:txBody>
          <a:bodyPr vert="eaVert"/>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Date Placeholder 3"/>
          <p:cNvSpPr>
            <a:spLocks noGrp="1"/>
          </p:cNvSpPr>
          <p:nvPr>
            <p:ph type="dt" sz="half" idx="10"/>
          </p:nvPr>
        </p:nvSpPr>
        <p:spPr>
          <a:xfrm>
            <a:off x="836313" y="6329811"/>
            <a:ext cx="1370340" cy="528189"/>
          </a:xfrm>
          <a:prstGeom prst="rect">
            <a:avLst/>
          </a:prstGeom>
        </p:spPr>
        <p:txBody>
          <a:bodyPr/>
          <a:lstStyle/>
          <a:p>
            <a:fld id="{679F28A5-A458-41A3-A1F3-3D6D30ECF45F}" type="datetime4">
              <a:rPr lang="en-US" smtClean="0"/>
              <a:t>July 18, 2023</a:t>
            </a:fld>
            <a:endParaRPr lang="de-DE"/>
          </a:p>
        </p:txBody>
      </p:sp>
      <p:sp>
        <p:nvSpPr>
          <p:cNvPr id="6" name="Slide Number Placeholder 5"/>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Tree>
    <p:extLst>
      <p:ext uri="{BB962C8B-B14F-4D97-AF65-F5344CB8AC3E}">
        <p14:creationId xmlns:p14="http://schemas.microsoft.com/office/powerpoint/2010/main" val="19223698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Titelfolie">
    <p:spTree>
      <p:nvGrpSpPr>
        <p:cNvPr id="1" name=""/>
        <p:cNvGrpSpPr/>
        <p:nvPr/>
      </p:nvGrpSpPr>
      <p:grpSpPr>
        <a:xfrm>
          <a:off x="0" y="0"/>
          <a:ext cx="0" cy="0"/>
          <a:chOff x="0" y="0"/>
          <a:chExt cx="0" cy="0"/>
        </a:xfrm>
      </p:grpSpPr>
      <p:sp>
        <p:nvSpPr>
          <p:cNvPr id="8" name="Textplatzhalter 18"/>
          <p:cNvSpPr>
            <a:spLocks noGrp="1"/>
          </p:cNvSpPr>
          <p:nvPr>
            <p:ph type="body" sz="quarter" idx="11" hasCustomPrompt="1"/>
          </p:nvPr>
        </p:nvSpPr>
        <p:spPr>
          <a:xfrm>
            <a:off x="487258" y="1927266"/>
            <a:ext cx="11366076" cy="380035"/>
          </a:xfrm>
        </p:spPr>
        <p:txBody>
          <a:bodyPr>
            <a:normAutofit/>
          </a:bodyPr>
          <a:lstStyle>
            <a:lvl1pPr marL="0" indent="0">
              <a:buFont typeface="Arial" panose="020B0604020202020204" pitchFamily="34" charset="0"/>
              <a:buNone/>
              <a:defRPr sz="3466"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a:t>Click </a:t>
            </a:r>
            <a:r>
              <a:rPr lang="de-DE" err="1"/>
              <a:t>to</a:t>
            </a:r>
            <a:r>
              <a:rPr lang="de-DE"/>
              <a:t> </a:t>
            </a:r>
            <a:r>
              <a:rPr lang="de-DE" err="1"/>
              <a:t>add</a:t>
            </a:r>
            <a:endParaRPr lang="de-DE"/>
          </a:p>
        </p:txBody>
      </p:sp>
      <p:sp>
        <p:nvSpPr>
          <p:cNvPr id="9"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a:t>Click </a:t>
            </a:r>
            <a:r>
              <a:rPr lang="de-DE" err="1"/>
              <a:t>to</a:t>
            </a:r>
            <a:r>
              <a:rPr lang="de-DE"/>
              <a:t> </a:t>
            </a:r>
            <a:r>
              <a:rPr lang="de-DE" err="1"/>
              <a:t>add</a:t>
            </a:r>
            <a:r>
              <a:rPr lang="de-DE"/>
              <a:t> </a:t>
            </a:r>
            <a:r>
              <a:rPr lang="de-DE" err="1"/>
              <a:t>subline</a:t>
            </a:r>
            <a:br>
              <a:rPr lang="de-DE"/>
            </a:br>
            <a:r>
              <a:rPr lang="de-DE"/>
              <a:t>(</a:t>
            </a:r>
            <a:r>
              <a:rPr lang="en-US"/>
              <a:t>Also possible in two columns</a:t>
            </a:r>
            <a:r>
              <a:rPr lang="de-DE"/>
              <a:t>)</a:t>
            </a:r>
          </a:p>
        </p:txBody>
      </p:sp>
      <p:sp>
        <p:nvSpPr>
          <p:cNvPr id="10"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5467" y="6525687"/>
            <a:ext cx="4808893" cy="169277"/>
          </a:xfrm>
          <a:prstGeom prst="rect">
            <a:avLst/>
          </a:prstGeom>
          <a:noFill/>
          <a:ln w="9525">
            <a:noFill/>
            <a:miter lim="800000"/>
            <a:headEnd/>
            <a:tailEnd/>
          </a:ln>
          <a:effectLst/>
        </p:spPr>
        <p:txBody>
          <a:bodyPr wrap="square" lIns="0" tIns="0" rIns="0" bIns="0">
            <a:spAutoFit/>
          </a:bodyPr>
          <a:lstStyle/>
          <a:p>
            <a:r>
              <a:rPr lang="en-US" sz="1100" noProof="0"/>
              <a:t>KIT – The Research University in the Helmholtz Association</a:t>
            </a:r>
          </a:p>
        </p:txBody>
      </p:sp>
      <p:sp>
        <p:nvSpPr>
          <p:cNvPr id="11" name="Text Box 14">
            <a:extLst>
              <a:ext uri="{FF2B5EF4-FFF2-40B4-BE49-F238E27FC236}">
                <a16:creationId xmlns:a16="http://schemas.microsoft.com/office/drawing/2014/main" id="{6C188393-F356-4F5D-80C7-5DAA7302CAFB}"/>
              </a:ext>
            </a:extLst>
          </p:cNvPr>
          <p:cNvSpPr txBox="1">
            <a:spLocks noChangeArrowheads="1"/>
          </p:cNvSpPr>
          <p:nvPr userDrawn="1"/>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a:solidFill>
                  <a:schemeClr val="tx1"/>
                </a:solidFill>
              </a:rPr>
              <a:t>www.kit.edu</a:t>
            </a:r>
          </a:p>
        </p:txBody>
      </p:sp>
      <p:pic>
        <p:nvPicPr>
          <p:cNvPr id="12" name="Grafik 11">
            <a:extLst>
              <a:ext uri="{FF2B5EF4-FFF2-40B4-BE49-F238E27FC236}">
                <a16:creationId xmlns:a16="http://schemas.microsoft.com/office/drawing/2014/main" id="{F170E65B-29E8-4B34-8C2D-4A01E1FD964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000" y="479852"/>
            <a:ext cx="2162067" cy="1001397"/>
          </a:xfrm>
          <a:prstGeom prst="rect">
            <a:avLst/>
          </a:prstGeom>
        </p:spPr>
      </p:pic>
      <p:sp>
        <p:nvSpPr>
          <p:cNvPr id="4" name="Rechteck 3">
            <a:extLst>
              <a:ext uri="{FF2B5EF4-FFF2-40B4-BE49-F238E27FC236}">
                <a16:creationId xmlns:a16="http://schemas.microsoft.com/office/drawing/2014/main" id="{F3EBFDE7-41D7-4EE4-5DF8-50C156DCE80C}"/>
              </a:ext>
            </a:extLst>
          </p:cNvPr>
          <p:cNvSpPr/>
          <p:nvPr userDrawn="1"/>
        </p:nvSpPr>
        <p:spPr>
          <a:xfrm>
            <a:off x="0" y="3591688"/>
            <a:ext cx="12192000" cy="3266313"/>
          </a:xfrm>
          <a:prstGeom prst="rect">
            <a:avLst/>
          </a:prstGeom>
          <a:solidFill>
            <a:srgbClr val="AAC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grpSp>
        <p:nvGrpSpPr>
          <p:cNvPr id="6" name="Gruppieren 5">
            <a:extLst>
              <a:ext uri="{FF2B5EF4-FFF2-40B4-BE49-F238E27FC236}">
                <a16:creationId xmlns:a16="http://schemas.microsoft.com/office/drawing/2014/main" id="{B280C6FE-894C-1CF5-2AFD-EE4CF580479E}"/>
              </a:ext>
            </a:extLst>
          </p:cNvPr>
          <p:cNvGrpSpPr/>
          <p:nvPr userDrawn="1"/>
        </p:nvGrpSpPr>
        <p:grpSpPr>
          <a:xfrm flipH="1">
            <a:off x="2828679" y="3591688"/>
            <a:ext cx="6534643" cy="3266313"/>
            <a:chOff x="2121509" y="2694597"/>
            <a:chExt cx="4900982" cy="2450491"/>
          </a:xfrm>
        </p:grpSpPr>
        <p:pic>
          <p:nvPicPr>
            <p:cNvPr id="3" name="Grafik 2">
              <a:extLst>
                <a:ext uri="{FF2B5EF4-FFF2-40B4-BE49-F238E27FC236}">
                  <a16:creationId xmlns:a16="http://schemas.microsoft.com/office/drawing/2014/main" id="{93F80947-C7F2-82F5-49B1-048E2EC0EC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21509" y="2694597"/>
              <a:ext cx="4900982" cy="2450491"/>
            </a:xfrm>
            <a:prstGeom prst="rect">
              <a:avLst/>
            </a:prstGeom>
          </p:spPr>
        </p:pic>
        <p:pic>
          <p:nvPicPr>
            <p:cNvPr id="5" name="Picture 2" descr="Bar Chart (Vertical) | Data Viz Project">
              <a:extLst>
                <a:ext uri="{FF2B5EF4-FFF2-40B4-BE49-F238E27FC236}">
                  <a16:creationId xmlns:a16="http://schemas.microsoft.com/office/drawing/2014/main" id="{64B3E051-E802-8435-A1C6-AC8301C2F99B}"/>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14294" t="26158" r="9244" b="2367"/>
            <a:stretch/>
          </p:blipFill>
          <p:spPr bwMode="auto">
            <a:xfrm>
              <a:off x="3535383" y="3065705"/>
              <a:ext cx="581819" cy="297061"/>
            </a:xfrm>
            <a:prstGeom prst="roundRect">
              <a:avLst/>
            </a:prstGeom>
            <a:noFill/>
            <a:effectLst>
              <a:softEdge rad="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690856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4" name="Bildplatzhalter 4"/>
          <p:cNvSpPr>
            <a:spLocks noGrp="1"/>
          </p:cNvSpPr>
          <p:nvPr>
            <p:ph type="pic" sz="quarter" idx="10" hasCustomPrompt="1"/>
          </p:nvPr>
        </p:nvSpPr>
        <p:spPr>
          <a:xfrm>
            <a:off x="156308" y="3618384"/>
            <a:ext cx="11904459" cy="2707437"/>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en-US"/>
              <a:t>Please insert a picture in the slide master</a:t>
            </a:r>
          </a:p>
        </p:txBody>
      </p:sp>
      <p:sp>
        <p:nvSpPr>
          <p:cNvPr id="8" name="Textplatzhalter 18"/>
          <p:cNvSpPr>
            <a:spLocks noGrp="1"/>
          </p:cNvSpPr>
          <p:nvPr>
            <p:ph type="body" sz="quarter" idx="11" hasCustomPrompt="1"/>
          </p:nvPr>
        </p:nvSpPr>
        <p:spPr>
          <a:xfrm>
            <a:off x="487258" y="1927266"/>
            <a:ext cx="11366076" cy="380035"/>
          </a:xfrm>
        </p:spPr>
        <p:txBody>
          <a:bodyPr>
            <a:no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a:t>Click </a:t>
            </a:r>
            <a:r>
              <a:rPr lang="de-DE" err="1"/>
              <a:t>to</a:t>
            </a:r>
            <a:r>
              <a:rPr lang="de-DE"/>
              <a:t> </a:t>
            </a:r>
            <a:r>
              <a:rPr lang="de-DE" err="1"/>
              <a:t>add</a:t>
            </a:r>
            <a:r>
              <a:rPr lang="de-DE"/>
              <a:t> title</a:t>
            </a:r>
          </a:p>
        </p:txBody>
      </p:sp>
      <p:sp>
        <p:nvSpPr>
          <p:cNvPr id="9"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a:t>Click </a:t>
            </a:r>
            <a:r>
              <a:rPr lang="de-DE" err="1"/>
              <a:t>to</a:t>
            </a:r>
            <a:r>
              <a:rPr lang="de-DE"/>
              <a:t> </a:t>
            </a:r>
            <a:r>
              <a:rPr lang="de-DE" err="1"/>
              <a:t>add</a:t>
            </a:r>
            <a:r>
              <a:rPr lang="de-DE"/>
              <a:t> </a:t>
            </a:r>
            <a:r>
              <a:rPr lang="de-DE" err="1"/>
              <a:t>subline</a:t>
            </a:r>
            <a:br>
              <a:rPr lang="de-DE"/>
            </a:br>
            <a:r>
              <a:rPr lang="de-DE"/>
              <a:t>(</a:t>
            </a:r>
            <a:r>
              <a:rPr lang="en-US"/>
              <a:t>Also possible in two columns</a:t>
            </a:r>
            <a:r>
              <a:rPr lang="de-DE"/>
              <a:t>)</a:t>
            </a:r>
          </a:p>
        </p:txBody>
      </p:sp>
      <p:sp>
        <p:nvSpPr>
          <p:cNvPr id="10"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5467" y="6525687"/>
            <a:ext cx="4808893" cy="169277"/>
          </a:xfrm>
          <a:prstGeom prst="rect">
            <a:avLst/>
          </a:prstGeom>
          <a:noFill/>
          <a:ln w="9525">
            <a:noFill/>
            <a:miter lim="800000"/>
            <a:headEnd/>
            <a:tailEnd/>
          </a:ln>
          <a:effectLst/>
        </p:spPr>
        <p:txBody>
          <a:bodyPr wrap="square" lIns="0" tIns="0" rIns="0" bIns="0">
            <a:spAutoFit/>
          </a:bodyPr>
          <a:lstStyle/>
          <a:p>
            <a:r>
              <a:rPr lang="en-US" sz="1100" noProof="0"/>
              <a:t>KIT – The Research University in the Helmholtz Association</a:t>
            </a:r>
          </a:p>
        </p:txBody>
      </p:sp>
      <p:sp>
        <p:nvSpPr>
          <p:cNvPr id="11" name="Text Box 14">
            <a:extLst>
              <a:ext uri="{FF2B5EF4-FFF2-40B4-BE49-F238E27FC236}">
                <a16:creationId xmlns:a16="http://schemas.microsoft.com/office/drawing/2014/main" id="{6C188393-F356-4F5D-80C7-5DAA7302CAFB}"/>
              </a:ext>
            </a:extLst>
          </p:cNvPr>
          <p:cNvSpPr txBox="1">
            <a:spLocks noChangeArrowheads="1"/>
          </p:cNvSpPr>
          <p:nvPr userDrawn="1"/>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a:solidFill>
                  <a:schemeClr val="tx1"/>
                </a:solidFill>
              </a:rPr>
              <a:t>www.kit.edu</a:t>
            </a:r>
          </a:p>
        </p:txBody>
      </p:sp>
      <p:pic>
        <p:nvPicPr>
          <p:cNvPr id="12" name="Grafik 11">
            <a:extLst>
              <a:ext uri="{FF2B5EF4-FFF2-40B4-BE49-F238E27FC236}">
                <a16:creationId xmlns:a16="http://schemas.microsoft.com/office/drawing/2014/main" id="{F170E65B-29E8-4B34-8C2D-4A01E1FD964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000" y="479852"/>
            <a:ext cx="2162067" cy="1001397"/>
          </a:xfrm>
          <a:prstGeom prst="rect">
            <a:avLst/>
          </a:prstGeom>
        </p:spPr>
      </p:pic>
    </p:spTree>
    <p:extLst>
      <p:ext uri="{BB962C8B-B14F-4D97-AF65-F5344CB8AC3E}">
        <p14:creationId xmlns:p14="http://schemas.microsoft.com/office/powerpoint/2010/main" val="161377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elfolie">
    <p:spTree>
      <p:nvGrpSpPr>
        <p:cNvPr id="1" name=""/>
        <p:cNvGrpSpPr/>
        <p:nvPr/>
      </p:nvGrpSpPr>
      <p:grpSpPr>
        <a:xfrm>
          <a:off x="0" y="0"/>
          <a:ext cx="0" cy="0"/>
          <a:chOff x="0" y="0"/>
          <a:chExt cx="0" cy="0"/>
        </a:xfrm>
      </p:grpSpPr>
      <p:pic>
        <p:nvPicPr>
          <p:cNvPr id="26" name="Bildplatzhalter 3">
            <a:extLst>
              <a:ext uri="{FF2B5EF4-FFF2-40B4-BE49-F238E27FC236}">
                <a16:creationId xmlns:a16="http://schemas.microsoft.com/office/drawing/2014/main" id="{E8F0924D-5395-FD43-B8E8-D373CC7CDB7C}"/>
              </a:ext>
            </a:extLst>
          </p:cNvPr>
          <p:cNvPicPr>
            <a:picLocks noChangeAspect="1"/>
          </p:cNvPicPr>
          <p:nvPr userDrawn="1"/>
        </p:nvPicPr>
        <p:blipFill>
          <a:blip r:embed="rId2">
            <a:extLst>
              <a:ext uri="{28A0092B-C50C-407E-A947-70E740481C1C}">
                <a14:useLocalDpi xmlns:a14="http://schemas.microsoft.com/office/drawing/2010/main" val="0"/>
              </a:ext>
            </a:extLst>
          </a:blip>
          <a:srcRect t="18811" b="18811"/>
          <a:stretch>
            <a:fillRect/>
          </a:stretch>
        </p:blipFill>
        <p:spPr>
          <a:xfrm>
            <a:off x="156308" y="3625451"/>
            <a:ext cx="11904459" cy="2707437"/>
          </a:xfrm>
          <a:prstGeom prst="round2DiagRect">
            <a:avLst>
              <a:gd name="adj1" fmla="val 0"/>
              <a:gd name="adj2" fmla="val 8317"/>
            </a:avLst>
          </a:prstGeom>
        </p:spPr>
      </p:pic>
      <p:sp>
        <p:nvSpPr>
          <p:cNvPr id="8" name="Textplatzhalter 18"/>
          <p:cNvSpPr>
            <a:spLocks noGrp="1"/>
          </p:cNvSpPr>
          <p:nvPr>
            <p:ph type="body" sz="quarter" idx="11" hasCustomPrompt="1"/>
          </p:nvPr>
        </p:nvSpPr>
        <p:spPr>
          <a:xfrm>
            <a:off x="487258" y="1927266"/>
            <a:ext cx="11366076" cy="380035"/>
          </a:xfrm>
        </p:spPr>
        <p:txBody>
          <a:bodyPr>
            <a:no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a:t>Click </a:t>
            </a:r>
            <a:r>
              <a:rPr lang="de-DE" err="1"/>
              <a:t>to</a:t>
            </a:r>
            <a:r>
              <a:rPr lang="de-DE"/>
              <a:t> </a:t>
            </a:r>
            <a:r>
              <a:rPr lang="de-DE" err="1"/>
              <a:t>add</a:t>
            </a:r>
            <a:r>
              <a:rPr lang="de-DE"/>
              <a:t> title</a:t>
            </a:r>
          </a:p>
        </p:txBody>
      </p:sp>
      <p:sp>
        <p:nvSpPr>
          <p:cNvPr id="9"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a:t>Click </a:t>
            </a:r>
            <a:r>
              <a:rPr lang="de-DE" err="1"/>
              <a:t>to</a:t>
            </a:r>
            <a:r>
              <a:rPr lang="de-DE"/>
              <a:t> </a:t>
            </a:r>
            <a:r>
              <a:rPr lang="de-DE" err="1"/>
              <a:t>add</a:t>
            </a:r>
            <a:r>
              <a:rPr lang="de-DE"/>
              <a:t> </a:t>
            </a:r>
            <a:r>
              <a:rPr lang="de-DE" err="1"/>
              <a:t>subline</a:t>
            </a:r>
            <a:br>
              <a:rPr lang="de-DE"/>
            </a:br>
            <a:r>
              <a:rPr lang="de-DE"/>
              <a:t>(</a:t>
            </a:r>
            <a:r>
              <a:rPr lang="en-US"/>
              <a:t>Also possible in two columns</a:t>
            </a:r>
            <a:r>
              <a:rPr lang="de-DE"/>
              <a:t>)</a:t>
            </a:r>
          </a:p>
        </p:txBody>
      </p:sp>
      <p:sp>
        <p:nvSpPr>
          <p:cNvPr id="10"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5467" y="6525687"/>
            <a:ext cx="4808893" cy="169277"/>
          </a:xfrm>
          <a:prstGeom prst="rect">
            <a:avLst/>
          </a:prstGeom>
          <a:noFill/>
          <a:ln w="9525">
            <a:noFill/>
            <a:miter lim="800000"/>
            <a:headEnd/>
            <a:tailEnd/>
          </a:ln>
          <a:effectLst/>
        </p:spPr>
        <p:txBody>
          <a:bodyPr wrap="square" lIns="0" tIns="0" rIns="0" bIns="0">
            <a:spAutoFit/>
          </a:bodyPr>
          <a:lstStyle/>
          <a:p>
            <a:r>
              <a:rPr lang="en-US" sz="1100" noProof="0"/>
              <a:t>KIT – The Research University in the Helmholtz Association</a:t>
            </a:r>
          </a:p>
        </p:txBody>
      </p:sp>
      <p:sp>
        <p:nvSpPr>
          <p:cNvPr id="11" name="Text Box 14">
            <a:extLst>
              <a:ext uri="{FF2B5EF4-FFF2-40B4-BE49-F238E27FC236}">
                <a16:creationId xmlns:a16="http://schemas.microsoft.com/office/drawing/2014/main" id="{6C188393-F356-4F5D-80C7-5DAA7302CAFB}"/>
              </a:ext>
            </a:extLst>
          </p:cNvPr>
          <p:cNvSpPr txBox="1">
            <a:spLocks noChangeArrowheads="1"/>
          </p:cNvSpPr>
          <p:nvPr userDrawn="1"/>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a:solidFill>
                  <a:schemeClr val="tx1"/>
                </a:solidFill>
              </a:rPr>
              <a:t>www.kit.edu</a:t>
            </a:r>
          </a:p>
        </p:txBody>
      </p:sp>
      <p:pic>
        <p:nvPicPr>
          <p:cNvPr id="12" name="Grafik 11">
            <a:extLst>
              <a:ext uri="{FF2B5EF4-FFF2-40B4-BE49-F238E27FC236}">
                <a16:creationId xmlns:a16="http://schemas.microsoft.com/office/drawing/2014/main" id="{F170E65B-29E8-4B34-8C2D-4A01E1FD96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8000" y="479852"/>
            <a:ext cx="2162067" cy="1001397"/>
          </a:xfrm>
          <a:prstGeom prst="rect">
            <a:avLst/>
          </a:prstGeom>
        </p:spPr>
      </p:pic>
    </p:spTree>
    <p:extLst>
      <p:ext uri="{BB962C8B-B14F-4D97-AF65-F5344CB8AC3E}">
        <p14:creationId xmlns:p14="http://schemas.microsoft.com/office/powerpoint/2010/main" val="2374568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Titelfolie">
    <p:spTree>
      <p:nvGrpSpPr>
        <p:cNvPr id="1" name=""/>
        <p:cNvGrpSpPr/>
        <p:nvPr/>
      </p:nvGrpSpPr>
      <p:grpSpPr>
        <a:xfrm>
          <a:off x="0" y="0"/>
          <a:ext cx="0" cy="0"/>
          <a:chOff x="0" y="0"/>
          <a:chExt cx="0" cy="0"/>
        </a:xfrm>
      </p:grpSpPr>
      <p:pic>
        <p:nvPicPr>
          <p:cNvPr id="14" name="Bildplatzhalter 3">
            <a:extLst>
              <a:ext uri="{FF2B5EF4-FFF2-40B4-BE49-F238E27FC236}">
                <a16:creationId xmlns:a16="http://schemas.microsoft.com/office/drawing/2014/main" id="{352817DA-0A74-AE46-BBA5-4ADB5D4F888B}"/>
              </a:ext>
            </a:extLst>
          </p:cNvPr>
          <p:cNvPicPr>
            <a:picLocks noChangeAspect="1"/>
          </p:cNvPicPr>
          <p:nvPr userDrawn="1"/>
        </p:nvPicPr>
        <p:blipFill>
          <a:blip r:embed="rId2">
            <a:extLst>
              <a:ext uri="{28A0092B-C50C-407E-A947-70E740481C1C}">
                <a14:useLocalDpi xmlns:a14="http://schemas.microsoft.com/office/drawing/2010/main" val="0"/>
              </a:ext>
            </a:extLst>
          </a:blip>
          <a:srcRect t="31679" b="31679"/>
          <a:stretch/>
        </p:blipFill>
        <p:spPr>
          <a:xfrm>
            <a:off x="156308" y="3625451"/>
            <a:ext cx="11904459" cy="2707437"/>
          </a:xfrm>
          <a:prstGeom prst="round2DiagRect">
            <a:avLst>
              <a:gd name="adj1" fmla="val 0"/>
              <a:gd name="adj2" fmla="val 8317"/>
            </a:avLst>
          </a:prstGeom>
        </p:spPr>
      </p:pic>
      <p:sp>
        <p:nvSpPr>
          <p:cNvPr id="8" name="Textplatzhalter 18"/>
          <p:cNvSpPr>
            <a:spLocks noGrp="1"/>
          </p:cNvSpPr>
          <p:nvPr>
            <p:ph type="body" sz="quarter" idx="11" hasCustomPrompt="1"/>
          </p:nvPr>
        </p:nvSpPr>
        <p:spPr>
          <a:xfrm>
            <a:off x="487258" y="1927266"/>
            <a:ext cx="11366076" cy="380035"/>
          </a:xfrm>
        </p:spPr>
        <p:txBody>
          <a:bodyPr>
            <a:no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a:t>Click </a:t>
            </a:r>
            <a:r>
              <a:rPr lang="de-DE" err="1"/>
              <a:t>to</a:t>
            </a:r>
            <a:r>
              <a:rPr lang="de-DE"/>
              <a:t> </a:t>
            </a:r>
            <a:r>
              <a:rPr lang="de-DE" err="1"/>
              <a:t>add</a:t>
            </a:r>
            <a:r>
              <a:rPr lang="de-DE"/>
              <a:t> title</a:t>
            </a:r>
          </a:p>
        </p:txBody>
      </p:sp>
      <p:sp>
        <p:nvSpPr>
          <p:cNvPr id="9"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a:t>Click </a:t>
            </a:r>
            <a:r>
              <a:rPr lang="de-DE" err="1"/>
              <a:t>to</a:t>
            </a:r>
            <a:r>
              <a:rPr lang="de-DE"/>
              <a:t> </a:t>
            </a:r>
            <a:r>
              <a:rPr lang="de-DE" err="1"/>
              <a:t>add</a:t>
            </a:r>
            <a:r>
              <a:rPr lang="de-DE"/>
              <a:t> </a:t>
            </a:r>
            <a:r>
              <a:rPr lang="de-DE" err="1"/>
              <a:t>subline</a:t>
            </a:r>
            <a:br>
              <a:rPr lang="de-DE"/>
            </a:br>
            <a:r>
              <a:rPr lang="de-DE"/>
              <a:t>(</a:t>
            </a:r>
            <a:r>
              <a:rPr lang="en-US"/>
              <a:t>Also possible in two columns</a:t>
            </a:r>
            <a:r>
              <a:rPr lang="de-DE"/>
              <a:t>)</a:t>
            </a:r>
          </a:p>
        </p:txBody>
      </p:sp>
      <p:sp>
        <p:nvSpPr>
          <p:cNvPr id="10"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5467" y="6525687"/>
            <a:ext cx="4808893" cy="169277"/>
          </a:xfrm>
          <a:prstGeom prst="rect">
            <a:avLst/>
          </a:prstGeom>
          <a:noFill/>
          <a:ln w="9525">
            <a:noFill/>
            <a:miter lim="800000"/>
            <a:headEnd/>
            <a:tailEnd/>
          </a:ln>
          <a:effectLst/>
        </p:spPr>
        <p:txBody>
          <a:bodyPr wrap="square" lIns="0" tIns="0" rIns="0" bIns="0">
            <a:spAutoFit/>
          </a:bodyPr>
          <a:lstStyle/>
          <a:p>
            <a:r>
              <a:rPr lang="en-US" sz="1100" noProof="0"/>
              <a:t>KIT – The Research University in the Helmholtz Association</a:t>
            </a:r>
          </a:p>
        </p:txBody>
      </p:sp>
      <p:sp>
        <p:nvSpPr>
          <p:cNvPr id="11" name="Text Box 14">
            <a:extLst>
              <a:ext uri="{FF2B5EF4-FFF2-40B4-BE49-F238E27FC236}">
                <a16:creationId xmlns:a16="http://schemas.microsoft.com/office/drawing/2014/main" id="{6C188393-F356-4F5D-80C7-5DAA7302CAFB}"/>
              </a:ext>
            </a:extLst>
          </p:cNvPr>
          <p:cNvSpPr txBox="1">
            <a:spLocks noChangeArrowheads="1"/>
          </p:cNvSpPr>
          <p:nvPr userDrawn="1"/>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a:solidFill>
                  <a:schemeClr val="tx1"/>
                </a:solidFill>
              </a:rPr>
              <a:t>www.kit.edu</a:t>
            </a:r>
          </a:p>
        </p:txBody>
      </p:sp>
      <p:pic>
        <p:nvPicPr>
          <p:cNvPr id="12" name="Grafik 11">
            <a:extLst>
              <a:ext uri="{FF2B5EF4-FFF2-40B4-BE49-F238E27FC236}">
                <a16:creationId xmlns:a16="http://schemas.microsoft.com/office/drawing/2014/main" id="{F170E65B-29E8-4B34-8C2D-4A01E1FD96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8000" y="479852"/>
            <a:ext cx="2162067" cy="1001397"/>
          </a:xfrm>
          <a:prstGeom prst="rect">
            <a:avLst/>
          </a:prstGeom>
        </p:spPr>
      </p:pic>
    </p:spTree>
    <p:extLst>
      <p:ext uri="{BB962C8B-B14F-4D97-AF65-F5344CB8AC3E}">
        <p14:creationId xmlns:p14="http://schemas.microsoft.com/office/powerpoint/2010/main" val="37947623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33400" y="1583512"/>
            <a:ext cx="11125200" cy="4486472"/>
          </a:xfrm>
        </p:spPr>
        <p:txBody>
          <a:bodyPr/>
          <a:lstStyle>
            <a:lvl1pPr>
              <a:defRPr/>
            </a:lvl1pPr>
            <a:lvl2pPr>
              <a:defRPr/>
            </a:lvl2pPr>
            <a:lvl3pPr>
              <a:defRPr/>
            </a:lvl3pPr>
            <a:lvl4pPr>
              <a:defRPr/>
            </a:lvl4pPr>
            <a:lvl5pPr>
              <a:defRPr sz="2100"/>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Date Placeholder 3"/>
          <p:cNvSpPr>
            <a:spLocks noGrp="1"/>
          </p:cNvSpPr>
          <p:nvPr>
            <p:ph type="dt" sz="half" idx="10"/>
          </p:nvPr>
        </p:nvSpPr>
        <p:spPr>
          <a:xfrm>
            <a:off x="836313" y="6329811"/>
            <a:ext cx="1370340" cy="528189"/>
          </a:xfrm>
          <a:prstGeom prst="rect">
            <a:avLst/>
          </a:prstGeom>
        </p:spPr>
        <p:txBody>
          <a:bodyPr/>
          <a:lstStyle/>
          <a:p>
            <a:fld id="{C974CED3-EFED-4069-95EA-4CD91F652799}" type="datetime4">
              <a:rPr lang="en-US" noProof="0" smtClean="0"/>
              <a:t>July 18, 2023</a:t>
            </a:fld>
            <a:endParaRPr lang="en-US" noProof="0"/>
          </a:p>
        </p:txBody>
      </p:sp>
      <p:sp>
        <p:nvSpPr>
          <p:cNvPr id="6" name="Slide Number Placeholder 5"/>
          <p:cNvSpPr>
            <a:spLocks noGrp="1"/>
          </p:cNvSpPr>
          <p:nvPr>
            <p:ph type="sldNum" sz="quarter" idx="12"/>
          </p:nvPr>
        </p:nvSpPr>
        <p:spPr>
          <a:xfrm>
            <a:off x="288000" y="6329811"/>
            <a:ext cx="435157" cy="528189"/>
          </a:xfrm>
          <a:prstGeom prst="rect">
            <a:avLst/>
          </a:prstGeom>
        </p:spPr>
        <p:txBody>
          <a:bodyPr/>
          <a:lstStyle>
            <a:lvl1pPr>
              <a:defRPr/>
            </a:lvl1pPr>
          </a:lstStyle>
          <a:p>
            <a:fld id="{61696EC4-B4CF-4701-AD06-A8439D6D8E12}" type="slidenum">
              <a:rPr lang="en-US" noProof="0" smtClean="0"/>
              <a:t>‹#›</a:t>
            </a:fld>
            <a:endParaRPr lang="en-US" noProof="0"/>
          </a:p>
        </p:txBody>
      </p:sp>
      <p:sp>
        <p:nvSpPr>
          <p:cNvPr id="7" name="Title Placeholder 1">
            <a:extLst>
              <a:ext uri="{FF2B5EF4-FFF2-40B4-BE49-F238E27FC236}">
                <a16:creationId xmlns:a16="http://schemas.microsoft.com/office/drawing/2014/main" id="{340BE303-A4F2-4BCB-AF82-DC9DDFB7C7E7}"/>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3204448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Content Placeholder 3"/>
          <p:cNvSpPr>
            <a:spLocks noGrp="1"/>
          </p:cNvSpPr>
          <p:nvPr>
            <p:ph sz="half" idx="2" hasCustomPrompt="1"/>
          </p:nvPr>
        </p:nvSpPr>
        <p:spPr>
          <a:xfrm>
            <a:off x="6172201" y="1583512"/>
            <a:ext cx="5486399" cy="4593452"/>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24C77D95-51C1-4D00-BFF0-7F99CC3627C5}" type="datetime4">
              <a:rPr lang="en-US" smtClean="0"/>
              <a:t>July 18, 2023</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35348880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8" name="Bildplatzhalter 4"/>
          <p:cNvSpPr>
            <a:spLocks noGrp="1"/>
          </p:cNvSpPr>
          <p:nvPr>
            <p:ph type="pic" sz="quarter" idx="13" hasCustomPrompt="1"/>
          </p:nvPr>
        </p:nvSpPr>
        <p:spPr>
          <a:xfrm>
            <a:off x="6207759" y="1584471"/>
            <a:ext cx="5467775" cy="4611218"/>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en-US"/>
              <a:t>Please insert a picture in the master slide</a:t>
            </a:r>
          </a:p>
        </p:txBody>
      </p:sp>
      <p:sp>
        <p:nvSpPr>
          <p:cNvPr id="3" name="Content Placeholder 2"/>
          <p:cNvSpPr>
            <a:spLocks noGrp="1"/>
          </p:cNvSpPr>
          <p:nvPr>
            <p:ph sz="half" idx="1" hasCustomPrompt="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4A352D04-419C-4B25-A572-CBA5FE51B2EF}" type="datetime4">
              <a:rPr lang="en-US" smtClean="0"/>
              <a:t>July 18, 2023</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3784382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4" name="Content Placeholder 3"/>
          <p:cNvSpPr>
            <a:spLocks noGrp="1"/>
          </p:cNvSpPr>
          <p:nvPr>
            <p:ph sz="half" idx="2" hasCustomPrompt="1"/>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Text Placeholder 4"/>
          <p:cNvSpPr>
            <a:spLocks noGrp="1"/>
          </p:cNvSpPr>
          <p:nvPr>
            <p:ph type="body" sz="quarter" idx="3" hasCustomPrompt="1"/>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6" name="Content Placeholder 5"/>
          <p:cNvSpPr>
            <a:spLocks noGrp="1"/>
          </p:cNvSpPr>
          <p:nvPr>
            <p:ph sz="quarter" idx="4" hasCustomPrompt="1"/>
          </p:nvPr>
        </p:nvSpPr>
        <p:spPr>
          <a:xfrm>
            <a:off x="6194424" y="2582458"/>
            <a:ext cx="5464176" cy="3607206"/>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7" name="Date Placeholder 6"/>
          <p:cNvSpPr>
            <a:spLocks noGrp="1"/>
          </p:cNvSpPr>
          <p:nvPr>
            <p:ph type="dt" sz="half" idx="10"/>
          </p:nvPr>
        </p:nvSpPr>
        <p:spPr>
          <a:xfrm>
            <a:off x="836313" y="6329811"/>
            <a:ext cx="1370340" cy="528189"/>
          </a:xfrm>
          <a:prstGeom prst="rect">
            <a:avLst/>
          </a:prstGeom>
        </p:spPr>
        <p:txBody>
          <a:bodyPr/>
          <a:lstStyle/>
          <a:p>
            <a:fld id="{91A6A913-06DA-4771-B4FD-7A780A785411}" type="datetime4">
              <a:rPr lang="en-US" smtClean="0"/>
              <a:t>July 18, 2023</a:t>
            </a:fld>
            <a:endParaRPr lang="de-DE"/>
          </a:p>
        </p:txBody>
      </p:sp>
      <p:sp>
        <p:nvSpPr>
          <p:cNvPr id="9" name="Slide Number Placeholder 8"/>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10765820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Vergleich">
    <p:spTree>
      <p:nvGrpSpPr>
        <p:cNvPr id="1" name=""/>
        <p:cNvGrpSpPr/>
        <p:nvPr/>
      </p:nvGrpSpPr>
      <p:grpSpPr>
        <a:xfrm>
          <a:off x="0" y="0"/>
          <a:ext cx="0" cy="0"/>
          <a:chOff x="0" y="0"/>
          <a:chExt cx="0" cy="0"/>
        </a:xfrm>
      </p:grpSpPr>
      <p:sp>
        <p:nvSpPr>
          <p:cNvPr id="10" name="Bildplatzhalter 4"/>
          <p:cNvSpPr>
            <a:spLocks noGrp="1"/>
          </p:cNvSpPr>
          <p:nvPr>
            <p:ph type="pic" sz="quarter" idx="13" hasCustomPrompt="1"/>
          </p:nvPr>
        </p:nvSpPr>
        <p:spPr>
          <a:xfrm>
            <a:off x="6207759" y="2590003"/>
            <a:ext cx="5467775" cy="3605685"/>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en-US"/>
              <a:t>Please insert a picture in the master slide</a:t>
            </a:r>
          </a:p>
        </p:txBody>
      </p:sp>
      <p:sp>
        <p:nvSpPr>
          <p:cNvPr id="3" name="Text Placeholder 2"/>
          <p:cNvSpPr>
            <a:spLocks noGrp="1"/>
          </p:cNvSpPr>
          <p:nvPr>
            <p:ph type="body" idx="1" hasCustomPrompt="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4" name="Content Placeholder 3"/>
          <p:cNvSpPr>
            <a:spLocks noGrp="1"/>
          </p:cNvSpPr>
          <p:nvPr>
            <p:ph sz="half" idx="2" hasCustomPrompt="1"/>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Text Placeholder 4"/>
          <p:cNvSpPr>
            <a:spLocks noGrp="1"/>
          </p:cNvSpPr>
          <p:nvPr>
            <p:ph type="body" sz="quarter" idx="3" hasCustomPrompt="1"/>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7" name="Date Placeholder 6"/>
          <p:cNvSpPr>
            <a:spLocks noGrp="1"/>
          </p:cNvSpPr>
          <p:nvPr>
            <p:ph type="dt" sz="half" idx="10"/>
          </p:nvPr>
        </p:nvSpPr>
        <p:spPr>
          <a:xfrm>
            <a:off x="836313" y="6329811"/>
            <a:ext cx="1370340" cy="528189"/>
          </a:xfrm>
          <a:prstGeom prst="rect">
            <a:avLst/>
          </a:prstGeom>
        </p:spPr>
        <p:txBody>
          <a:bodyPr/>
          <a:lstStyle/>
          <a:p>
            <a:fld id="{9CD596A2-C669-4CD0-A976-13ED2B2147EE}" type="datetime4">
              <a:rPr lang="en-US" smtClean="0"/>
              <a:t>July 18, 2023</a:t>
            </a:fld>
            <a:endParaRPr lang="de-DE"/>
          </a:p>
        </p:txBody>
      </p:sp>
      <p:sp>
        <p:nvSpPr>
          <p:cNvPr id="9" name="Slide Number Placeholder 8"/>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p>
        </p:txBody>
      </p:sp>
    </p:spTree>
    <p:extLst>
      <p:ext uri="{BB962C8B-B14F-4D97-AF65-F5344CB8AC3E}">
        <p14:creationId xmlns:p14="http://schemas.microsoft.com/office/powerpoint/2010/main" val="18936889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6313" y="6329811"/>
            <a:ext cx="1370340" cy="528189"/>
          </a:xfrm>
          <a:prstGeom prst="rect">
            <a:avLst/>
          </a:prstGeom>
        </p:spPr>
        <p:txBody>
          <a:bodyPr/>
          <a:lstStyle/>
          <a:p>
            <a:fld id="{A8B043BB-F1AC-41E3-A31B-3BED2C404C7F}"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
        <p:nvSpPr>
          <p:cNvPr id="8" name="Bildplatzhalter 3"/>
          <p:cNvSpPr>
            <a:spLocks noGrp="1"/>
          </p:cNvSpPr>
          <p:nvPr>
            <p:ph type="pic" sz="quarter" idx="14"/>
          </p:nvPr>
        </p:nvSpPr>
        <p:spPr>
          <a:xfrm>
            <a:off x="0" y="1770680"/>
            <a:ext cx="12192000" cy="4404693"/>
          </a:xfrm>
          <a:solidFill>
            <a:srgbClr val="FF99FF"/>
          </a:solidFill>
        </p:spPr>
        <p:txBody>
          <a:bodyPr anchor="t"/>
          <a:lstStyle>
            <a:lvl1pPr marL="0" indent="0" algn="ctr">
              <a:buFont typeface="Arial" panose="020B0604020202020204" pitchFamily="34" charset="0"/>
              <a:buNone/>
              <a:defRPr/>
            </a:lvl1pPr>
          </a:lstStyle>
          <a:p>
            <a:endParaRPr lang="de-DE"/>
          </a:p>
          <a:p>
            <a:r>
              <a:rPr lang="en-US"/>
              <a:t>Please insert a picture in the master slide</a:t>
            </a:r>
          </a:p>
        </p:txBody>
      </p:sp>
    </p:spTree>
    <p:extLst>
      <p:ext uri="{BB962C8B-B14F-4D97-AF65-F5344CB8AC3E}">
        <p14:creationId xmlns:p14="http://schemas.microsoft.com/office/powerpoint/2010/main" val="36770718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Nur Titel">
    <p:spTree>
      <p:nvGrpSpPr>
        <p:cNvPr id="1" name=""/>
        <p:cNvGrpSpPr/>
        <p:nvPr/>
      </p:nvGrpSpPr>
      <p:grpSpPr>
        <a:xfrm>
          <a:off x="0" y="0"/>
          <a:ext cx="0" cy="0"/>
          <a:chOff x="0" y="0"/>
          <a:chExt cx="0" cy="0"/>
        </a:xfrm>
      </p:grpSpPr>
      <p:pic>
        <p:nvPicPr>
          <p:cNvPr id="8" name="Bildplatzhalter 6">
            <a:extLst>
              <a:ext uri="{FF2B5EF4-FFF2-40B4-BE49-F238E27FC236}">
                <a16:creationId xmlns:a16="http://schemas.microsoft.com/office/drawing/2014/main" id="{DA42B4DC-7C82-BE42-8B43-98733C90CC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757" b="21796"/>
          <a:stretch/>
        </p:blipFill>
        <p:spPr>
          <a:xfrm>
            <a:off x="1" y="1770680"/>
            <a:ext cx="12191999" cy="4404693"/>
          </a:xfrm>
          <a:prstGeom prst="rect">
            <a:avLst/>
          </a:prstGeom>
        </p:spPr>
      </p:pic>
      <p:sp>
        <p:nvSpPr>
          <p:cNvPr id="3" name="Date Placeholder 2"/>
          <p:cNvSpPr>
            <a:spLocks noGrp="1"/>
          </p:cNvSpPr>
          <p:nvPr>
            <p:ph type="dt" sz="half" idx="10"/>
          </p:nvPr>
        </p:nvSpPr>
        <p:spPr>
          <a:xfrm>
            <a:off x="836313" y="6329811"/>
            <a:ext cx="1370340" cy="528189"/>
          </a:xfrm>
          <a:prstGeom prst="rect">
            <a:avLst/>
          </a:prstGeom>
        </p:spPr>
        <p:txBody>
          <a:bodyPr/>
          <a:lstStyle/>
          <a:p>
            <a:fld id="{8F0F412E-6302-43BD-86F3-68C92BCEFAA7}"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29820248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6313" y="6329811"/>
            <a:ext cx="1370340" cy="528189"/>
          </a:xfrm>
          <a:prstGeom prst="rect">
            <a:avLst/>
          </a:prstGeom>
        </p:spPr>
        <p:txBody>
          <a:bodyPr/>
          <a:lstStyle/>
          <a:p>
            <a:fld id="{12B8D648-917D-4B0C-9FBD-207A63C03E30}"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
        <p:nvSpPr>
          <p:cNvPr id="2" name="Rechteck 1"/>
          <p:cNvSpPr/>
          <p:nvPr userDrawn="1"/>
        </p:nvSpPr>
        <p:spPr>
          <a:xfrm>
            <a:off x="0" y="6201408"/>
            <a:ext cx="12192000" cy="24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199"/>
          </a:p>
        </p:txBody>
      </p:sp>
      <p:sp>
        <p:nvSpPr>
          <p:cNvPr id="8" name="Bildplatzhalter 3"/>
          <p:cNvSpPr>
            <a:spLocks noGrp="1"/>
          </p:cNvSpPr>
          <p:nvPr>
            <p:ph type="pic" sz="quarter" idx="14"/>
          </p:nvPr>
        </p:nvSpPr>
        <p:spPr>
          <a:xfrm>
            <a:off x="0" y="1770679"/>
            <a:ext cx="12192000" cy="4558317"/>
          </a:xfrm>
          <a:solidFill>
            <a:srgbClr val="FF99FF"/>
          </a:solidFill>
        </p:spPr>
        <p:txBody>
          <a:bodyPr anchor="t"/>
          <a:lstStyle>
            <a:lvl1pPr marL="0" indent="0" algn="ctr">
              <a:buFont typeface="Arial" panose="020B0604020202020204" pitchFamily="34" charset="0"/>
              <a:buNone/>
              <a:defRPr/>
            </a:lvl1pPr>
          </a:lstStyle>
          <a:p>
            <a:endParaRPr lang="de-DE"/>
          </a:p>
          <a:p>
            <a:r>
              <a:rPr lang="en-US"/>
              <a:t>Please insert a picture in the master slide</a:t>
            </a:r>
          </a:p>
        </p:txBody>
      </p:sp>
    </p:spTree>
    <p:extLst>
      <p:ext uri="{BB962C8B-B14F-4D97-AF65-F5344CB8AC3E}">
        <p14:creationId xmlns:p14="http://schemas.microsoft.com/office/powerpoint/2010/main" val="1247287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Nur Titel">
    <p:spTree>
      <p:nvGrpSpPr>
        <p:cNvPr id="1" name=""/>
        <p:cNvGrpSpPr/>
        <p:nvPr/>
      </p:nvGrpSpPr>
      <p:grpSpPr>
        <a:xfrm>
          <a:off x="0" y="0"/>
          <a:ext cx="0" cy="0"/>
          <a:chOff x="0" y="0"/>
          <a:chExt cx="0" cy="0"/>
        </a:xfrm>
      </p:grpSpPr>
      <p:pic>
        <p:nvPicPr>
          <p:cNvPr id="8" name="Bildplatzhalter 6">
            <a:extLst>
              <a:ext uri="{FF2B5EF4-FFF2-40B4-BE49-F238E27FC236}">
                <a16:creationId xmlns:a16="http://schemas.microsoft.com/office/drawing/2014/main" id="{E69B8DE6-021B-7F4B-B1A0-828F13A9BD21}"/>
              </a:ext>
            </a:extLst>
          </p:cNvPr>
          <p:cNvPicPr>
            <a:picLocks noChangeAspect="1"/>
          </p:cNvPicPr>
          <p:nvPr userDrawn="1"/>
        </p:nvPicPr>
        <p:blipFill>
          <a:blip r:embed="rId2">
            <a:extLst>
              <a:ext uri="{28A0092B-C50C-407E-A947-70E740481C1C}">
                <a14:useLocalDpi xmlns:a14="http://schemas.microsoft.com/office/drawing/2010/main" val="0"/>
              </a:ext>
            </a:extLst>
          </a:blip>
          <a:srcRect t="19757" b="19757"/>
          <a:stretch/>
        </p:blipFill>
        <p:spPr>
          <a:xfrm>
            <a:off x="-1" y="1770680"/>
            <a:ext cx="12191999" cy="4558316"/>
          </a:xfrm>
          <a:prstGeom prst="rect">
            <a:avLst/>
          </a:prstGeom>
        </p:spPr>
      </p:pic>
      <p:sp>
        <p:nvSpPr>
          <p:cNvPr id="3" name="Date Placeholder 2"/>
          <p:cNvSpPr>
            <a:spLocks noGrp="1"/>
          </p:cNvSpPr>
          <p:nvPr>
            <p:ph type="dt" sz="half" idx="10"/>
          </p:nvPr>
        </p:nvSpPr>
        <p:spPr>
          <a:xfrm>
            <a:off x="836313" y="6329811"/>
            <a:ext cx="1370340" cy="528189"/>
          </a:xfrm>
          <a:prstGeom prst="rect">
            <a:avLst/>
          </a:prstGeom>
        </p:spPr>
        <p:txBody>
          <a:bodyPr/>
          <a:lstStyle/>
          <a:p>
            <a:fld id="{52BAD8AA-579C-4682-B026-173A722795AB}"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
        <p:nvSpPr>
          <p:cNvPr id="2" name="Rechteck 1"/>
          <p:cNvSpPr/>
          <p:nvPr userDrawn="1"/>
        </p:nvSpPr>
        <p:spPr>
          <a:xfrm>
            <a:off x="0" y="6201408"/>
            <a:ext cx="12192000" cy="24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199"/>
          </a:p>
        </p:txBody>
      </p:sp>
    </p:spTree>
    <p:extLst>
      <p:ext uri="{BB962C8B-B14F-4D97-AF65-F5344CB8AC3E}">
        <p14:creationId xmlns:p14="http://schemas.microsoft.com/office/powerpoint/2010/main" val="2207789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33400" y="1583512"/>
            <a:ext cx="11125200" cy="4486472"/>
          </a:xfrm>
        </p:spPr>
        <p:txBody>
          <a:bodyPr/>
          <a:lstStyle>
            <a:lvl1pPr>
              <a:defRPr/>
            </a:lvl1pPr>
            <a:lvl2pPr>
              <a:defRPr/>
            </a:lvl2pPr>
            <a:lvl3pPr>
              <a:defRPr/>
            </a:lvl3pPr>
            <a:lvl4pPr>
              <a:defRPr/>
            </a:lvl4pPr>
            <a:lvl5pPr>
              <a:defRPr sz="2100"/>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Date Placeholder 3"/>
          <p:cNvSpPr>
            <a:spLocks noGrp="1"/>
          </p:cNvSpPr>
          <p:nvPr>
            <p:ph type="dt" sz="half" idx="10"/>
          </p:nvPr>
        </p:nvSpPr>
        <p:spPr>
          <a:xfrm>
            <a:off x="836313" y="6329811"/>
            <a:ext cx="1370340" cy="528189"/>
          </a:xfrm>
          <a:prstGeom prst="rect">
            <a:avLst/>
          </a:prstGeom>
        </p:spPr>
        <p:txBody>
          <a:bodyPr/>
          <a:lstStyle/>
          <a:p>
            <a:fld id="{972A1FD8-603F-438E-AC40-DD7043440C8D}" type="datetime4">
              <a:rPr lang="en-US" noProof="0" smtClean="0"/>
              <a:t>July 18, 2023</a:t>
            </a:fld>
            <a:endParaRPr lang="en-US" noProof="0"/>
          </a:p>
        </p:txBody>
      </p:sp>
      <p:sp>
        <p:nvSpPr>
          <p:cNvPr id="6" name="Slide Number Placeholder 5"/>
          <p:cNvSpPr>
            <a:spLocks noGrp="1"/>
          </p:cNvSpPr>
          <p:nvPr>
            <p:ph type="sldNum" sz="quarter" idx="12"/>
          </p:nvPr>
        </p:nvSpPr>
        <p:spPr>
          <a:xfrm>
            <a:off x="288000" y="6329811"/>
            <a:ext cx="435157" cy="528189"/>
          </a:xfrm>
          <a:prstGeom prst="rect">
            <a:avLst/>
          </a:prstGeom>
        </p:spPr>
        <p:txBody>
          <a:bodyPr/>
          <a:lstStyle>
            <a:lvl1pPr>
              <a:defRPr/>
            </a:lvl1pPr>
          </a:lstStyle>
          <a:p>
            <a:fld id="{61696EC4-B4CF-4701-AD06-A8439D6D8E12}" type="slidenum">
              <a:rPr lang="en-US" noProof="0" smtClean="0"/>
              <a:t>‹#›</a:t>
            </a:fld>
            <a:endParaRPr lang="en-US" noProof="0"/>
          </a:p>
        </p:txBody>
      </p:sp>
      <p:sp>
        <p:nvSpPr>
          <p:cNvPr id="7" name="Title Placeholder 1">
            <a:extLst>
              <a:ext uri="{FF2B5EF4-FFF2-40B4-BE49-F238E27FC236}">
                <a16:creationId xmlns:a16="http://schemas.microsoft.com/office/drawing/2014/main" id="{340BE303-A4F2-4BCB-AF82-DC9DDFB7C7E7}"/>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40913952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6313" y="6329811"/>
            <a:ext cx="1370340" cy="528189"/>
          </a:xfrm>
          <a:prstGeom prst="rect">
            <a:avLst/>
          </a:prstGeom>
        </p:spPr>
        <p:txBody>
          <a:bodyPr/>
          <a:lstStyle/>
          <a:p>
            <a:fld id="{367F34DA-B1E1-4786-BB5F-D171B8612B89}"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23841652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6313" y="6329811"/>
            <a:ext cx="1370340" cy="528189"/>
          </a:xfrm>
          <a:prstGeom prst="rect">
            <a:avLst/>
          </a:prstGeom>
        </p:spPr>
        <p:txBody>
          <a:bodyPr/>
          <a:lstStyle/>
          <a:p>
            <a:fld id="{3ACDFCFC-E949-42B0-9976-6FB2A855129B}" type="datetime4">
              <a:rPr lang="en-US" smtClean="0"/>
              <a:t>July 18, 2023</a:t>
            </a:fld>
            <a:endParaRPr lang="de-DE"/>
          </a:p>
        </p:txBody>
      </p:sp>
      <p:sp>
        <p:nvSpPr>
          <p:cNvPr id="4" name="Slide Number Placeholder 3"/>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Tree>
    <p:extLst>
      <p:ext uri="{BB962C8B-B14F-4D97-AF65-F5344CB8AC3E}">
        <p14:creationId xmlns:p14="http://schemas.microsoft.com/office/powerpoint/2010/main" val="861927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148853" y="1583511"/>
            <a:ext cx="6509747" cy="4277541"/>
          </a:xfrm>
        </p:spPr>
        <p:txBody>
          <a:bodyPr/>
          <a:lstStyle>
            <a:lvl1pPr>
              <a:defRPr sz="2600"/>
            </a:lvl1pPr>
            <a:lvl2pPr>
              <a:defRPr sz="2400"/>
            </a:lvl2pPr>
            <a:lvl3pPr>
              <a:defRPr sz="2100"/>
            </a:lvl3pPr>
            <a:lvl4pPr>
              <a:defRPr sz="1800"/>
            </a:lvl4pPr>
            <a:lvl5pPr marL="1435016" indent="0">
              <a:buNone/>
              <a:defRPr sz="1599"/>
            </a:lvl5pPr>
            <a:lvl6pPr>
              <a:defRPr sz="1999"/>
            </a:lvl6pPr>
            <a:lvl7pPr>
              <a:defRPr sz="1999"/>
            </a:lvl7pPr>
            <a:lvl8pPr>
              <a:defRPr sz="1999"/>
            </a:lvl8pPr>
            <a:lvl9pPr>
              <a:defRPr sz="1999"/>
            </a:lvl9pPr>
          </a:lstStyle>
          <a:p>
            <a:pPr lvl="0"/>
            <a:r>
              <a:rPr lang="en-US" altLang="de-DE"/>
              <a:t>Click to add text</a:t>
            </a:r>
          </a:p>
          <a:p>
            <a:pPr lvl="1"/>
            <a:r>
              <a:rPr lang="en-US" altLang="de-DE"/>
              <a:t>Second level</a:t>
            </a:r>
          </a:p>
          <a:p>
            <a:pPr lvl="2"/>
            <a:r>
              <a:rPr lang="en-US" altLang="de-DE"/>
              <a:t>Third level</a:t>
            </a:r>
          </a:p>
          <a:p>
            <a:pPr lvl="3"/>
            <a:r>
              <a:rPr lang="en-US" altLang="de-DE"/>
              <a:t>Fourth level</a:t>
            </a:r>
          </a:p>
        </p:txBody>
      </p:sp>
      <p:sp>
        <p:nvSpPr>
          <p:cNvPr id="4" name="Text Placeholder 3"/>
          <p:cNvSpPr>
            <a:spLocks noGrp="1"/>
          </p:cNvSpPr>
          <p:nvPr>
            <p:ph type="body" sz="half" idx="2" hasCustomPrompt="1"/>
          </p:nvPr>
        </p:nvSpPr>
        <p:spPr>
          <a:xfrm>
            <a:off x="533402" y="1583512"/>
            <a:ext cx="4238625" cy="4277541"/>
          </a:xfrm>
        </p:spPr>
        <p:txBody>
          <a:bodyPr>
            <a:normAutofit/>
          </a:bodyPr>
          <a:lstStyle>
            <a:lvl1pPr marL="0" indent="0">
              <a:buNone/>
              <a:defRPr sz="26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a:t>Click to add text</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1CF4CAD5-4F8E-4ED3-BFA6-CA791BA9F821}" type="datetime4">
              <a:rPr lang="en-US" smtClean="0"/>
              <a:t>July 18, 2023</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9" name="Title Placeholder 1">
            <a:extLst>
              <a:ext uri="{FF2B5EF4-FFF2-40B4-BE49-F238E27FC236}">
                <a16:creationId xmlns:a16="http://schemas.microsoft.com/office/drawing/2014/main" id="{5F47D9EC-E3C8-4173-84B3-DB5A91069C3D}"/>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17039393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ild mit Überschrif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458554" y="624691"/>
            <a:ext cx="7295047" cy="4149200"/>
          </a:xfrm>
        </p:spPr>
        <p:txBody>
          <a:bodyPr anchor="t"/>
          <a:lstStyle>
            <a:lvl1pPr marL="0" indent="0">
              <a:buNone/>
              <a:defRPr sz="3200"/>
            </a:lvl1pPr>
            <a:lvl2pPr marL="457173" indent="0">
              <a:buNone/>
              <a:defRPr sz="2800"/>
            </a:lvl2pPr>
            <a:lvl3pPr marL="914347" indent="0">
              <a:buNone/>
              <a:defRPr sz="2399"/>
            </a:lvl3pPr>
            <a:lvl4pPr marL="1371519" indent="0">
              <a:buNone/>
              <a:defRPr sz="1999"/>
            </a:lvl4pPr>
            <a:lvl5pPr marL="1828693" indent="0">
              <a:buNone/>
              <a:defRPr sz="1999"/>
            </a:lvl5pPr>
            <a:lvl6pPr marL="2285866" indent="0">
              <a:buNone/>
              <a:defRPr sz="1999"/>
            </a:lvl6pPr>
            <a:lvl7pPr marL="2743040" indent="0">
              <a:buNone/>
              <a:defRPr sz="1999"/>
            </a:lvl7pPr>
            <a:lvl8pPr marL="3200213" indent="0">
              <a:buNone/>
              <a:defRPr sz="1999"/>
            </a:lvl8pPr>
            <a:lvl9pPr marL="3657387" indent="0">
              <a:buNone/>
              <a:defRPr sz="1999"/>
            </a:lvl9pPr>
          </a:lstStyle>
          <a:p>
            <a:r>
              <a:rPr lang="de-DE"/>
              <a:t>Bild</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C2542C8C-558F-4137-8265-9B321A1AE65B}" type="datetime4">
              <a:rPr lang="en-US" smtClean="0"/>
              <a:t>July 18, 2023</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8" name="Title 1">
            <a:extLst>
              <a:ext uri="{FF2B5EF4-FFF2-40B4-BE49-F238E27FC236}">
                <a16:creationId xmlns:a16="http://schemas.microsoft.com/office/drawing/2014/main" id="{874D6481-F98B-45EE-B6D0-BF8C42A11F43}"/>
              </a:ext>
            </a:extLst>
          </p:cNvPr>
          <p:cNvSpPr>
            <a:spLocks noGrp="1"/>
          </p:cNvSpPr>
          <p:nvPr>
            <p:ph type="title" hasCustomPrompt="1"/>
          </p:nvPr>
        </p:nvSpPr>
        <p:spPr>
          <a:xfrm>
            <a:off x="2458553" y="4836496"/>
            <a:ext cx="7291569" cy="566777"/>
          </a:xfrm>
          <a:prstGeom prst="rect">
            <a:avLst/>
          </a:prstGeom>
        </p:spPr>
        <p:txBody>
          <a:bodyPr anchor="b">
            <a:normAutofit/>
          </a:bodyPr>
          <a:lstStyle>
            <a:lvl1pPr>
              <a:defRPr sz="1999"/>
            </a:lvl1pPr>
          </a:lstStyle>
          <a:p>
            <a:r>
              <a:rPr lang="en-US" altLang="de-DE"/>
              <a:t>Click to add title</a:t>
            </a:r>
            <a:endParaRPr lang="en-US"/>
          </a:p>
        </p:txBody>
      </p:sp>
      <p:sp>
        <p:nvSpPr>
          <p:cNvPr id="9" name="Text Placeholder 3">
            <a:extLst>
              <a:ext uri="{FF2B5EF4-FFF2-40B4-BE49-F238E27FC236}">
                <a16:creationId xmlns:a16="http://schemas.microsoft.com/office/drawing/2014/main" id="{85119134-5DDA-43C1-B0D4-2BD9056B0DD6}"/>
              </a:ext>
            </a:extLst>
          </p:cNvPr>
          <p:cNvSpPr>
            <a:spLocks noGrp="1"/>
          </p:cNvSpPr>
          <p:nvPr>
            <p:ph type="body" sz="half" idx="2"/>
          </p:nvPr>
        </p:nvSpPr>
        <p:spPr>
          <a:xfrm>
            <a:off x="2462030" y="5463729"/>
            <a:ext cx="7291569" cy="769581"/>
          </a:xfrm>
        </p:spPr>
        <p:txBody>
          <a:bodyPr>
            <a:normAutofit/>
          </a:bodyPr>
          <a:lstStyle>
            <a:lvl1pPr marL="0" indent="0">
              <a:buNone/>
              <a:defRPr sz="14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err="1"/>
              <a:t>Mastertextformat</a:t>
            </a:r>
            <a:r>
              <a:rPr lang="en-US" altLang="de-DE"/>
              <a:t> </a:t>
            </a:r>
            <a:r>
              <a:rPr lang="en-US" altLang="de-DE" err="1"/>
              <a:t>bearbeiten</a:t>
            </a:r>
            <a:endParaRPr lang="en-US" altLang="de-DE"/>
          </a:p>
        </p:txBody>
      </p:sp>
    </p:spTree>
    <p:extLst>
      <p:ext uri="{BB962C8B-B14F-4D97-AF65-F5344CB8AC3E}">
        <p14:creationId xmlns:p14="http://schemas.microsoft.com/office/powerpoint/2010/main" val="3912580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533400" y="1423972"/>
            <a:ext cx="11125200" cy="4682105"/>
          </a:xfrm>
        </p:spPr>
        <p:txBody>
          <a:bodyPr vert="eaVert"/>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Date Placeholder 3"/>
          <p:cNvSpPr>
            <a:spLocks noGrp="1"/>
          </p:cNvSpPr>
          <p:nvPr>
            <p:ph type="dt" sz="half" idx="10"/>
          </p:nvPr>
        </p:nvSpPr>
        <p:spPr>
          <a:xfrm>
            <a:off x="836313" y="6329811"/>
            <a:ext cx="1370340" cy="528189"/>
          </a:xfrm>
          <a:prstGeom prst="rect">
            <a:avLst/>
          </a:prstGeom>
        </p:spPr>
        <p:txBody>
          <a:bodyPr/>
          <a:lstStyle/>
          <a:p>
            <a:fld id="{5E74290C-0FB7-4906-971D-5853136A201E}" type="datetime4">
              <a:rPr lang="en-US" smtClean="0"/>
              <a:t>July 18, 2023</a:t>
            </a:fld>
            <a:endParaRPr lang="de-DE"/>
          </a:p>
        </p:txBody>
      </p:sp>
      <p:sp>
        <p:nvSpPr>
          <p:cNvPr id="6" name="Slide Number Placeholder 5"/>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8" name="Title Placeholder 1">
            <a:extLst>
              <a:ext uri="{FF2B5EF4-FFF2-40B4-BE49-F238E27FC236}">
                <a16:creationId xmlns:a16="http://schemas.microsoft.com/office/drawing/2014/main" id="{A0AF9471-6F4B-417A-9B82-1D3AC42AE952}"/>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2954630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027183" y="365124"/>
            <a:ext cx="2628900" cy="5811838"/>
          </a:xfrm>
          <a:prstGeom prst="rect">
            <a:avLst/>
          </a:prstGeom>
        </p:spPr>
        <p:txBody>
          <a:bodyPr vert="eaVert"/>
          <a:lstStyle>
            <a:lvl1pPr>
              <a:defRPr/>
            </a:lvl1pPr>
          </a:lstStyle>
          <a:p>
            <a:r>
              <a:rPr lang="en-US" altLang="de-DE"/>
              <a:t>Click to add title</a:t>
            </a:r>
            <a:endParaRPr lang="en-US"/>
          </a:p>
        </p:txBody>
      </p:sp>
      <p:sp>
        <p:nvSpPr>
          <p:cNvPr id="3" name="Vertical Text Placeholder 2"/>
          <p:cNvSpPr>
            <a:spLocks noGrp="1"/>
          </p:cNvSpPr>
          <p:nvPr>
            <p:ph type="body" orient="vert" idx="1" hasCustomPrompt="1"/>
          </p:nvPr>
        </p:nvSpPr>
        <p:spPr>
          <a:xfrm>
            <a:off x="535920" y="365124"/>
            <a:ext cx="8300763" cy="5811838"/>
          </a:xfrm>
        </p:spPr>
        <p:txBody>
          <a:bodyPr vert="eaVert"/>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Date Placeholder 3"/>
          <p:cNvSpPr>
            <a:spLocks noGrp="1"/>
          </p:cNvSpPr>
          <p:nvPr>
            <p:ph type="dt" sz="half" idx="10"/>
          </p:nvPr>
        </p:nvSpPr>
        <p:spPr>
          <a:xfrm>
            <a:off x="836313" y="6329811"/>
            <a:ext cx="1370340" cy="528189"/>
          </a:xfrm>
          <a:prstGeom prst="rect">
            <a:avLst/>
          </a:prstGeom>
        </p:spPr>
        <p:txBody>
          <a:bodyPr/>
          <a:lstStyle/>
          <a:p>
            <a:fld id="{DA9EFB5C-AFDB-4565-A383-24999B966811}" type="datetime4">
              <a:rPr lang="en-US" smtClean="0"/>
              <a:t>July 18, 2023</a:t>
            </a:fld>
            <a:endParaRPr lang="de-DE"/>
          </a:p>
        </p:txBody>
      </p:sp>
      <p:sp>
        <p:nvSpPr>
          <p:cNvPr id="6" name="Slide Number Placeholder 5"/>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Tree>
    <p:extLst>
      <p:ext uri="{BB962C8B-B14F-4D97-AF65-F5344CB8AC3E}">
        <p14:creationId xmlns:p14="http://schemas.microsoft.com/office/powerpoint/2010/main" val="16988674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4" name="Bildplatzhalter 4"/>
          <p:cNvSpPr>
            <a:spLocks noGrp="1"/>
          </p:cNvSpPr>
          <p:nvPr>
            <p:ph type="pic" sz="quarter" idx="10" hasCustomPrompt="1"/>
          </p:nvPr>
        </p:nvSpPr>
        <p:spPr>
          <a:xfrm>
            <a:off x="156308" y="3618384"/>
            <a:ext cx="11904459" cy="2707437"/>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en-US"/>
              <a:t>Please insert a picture in the slide master</a:t>
            </a:r>
          </a:p>
        </p:txBody>
      </p:sp>
      <p:sp>
        <p:nvSpPr>
          <p:cNvPr id="8" name="Textplatzhalter 18"/>
          <p:cNvSpPr>
            <a:spLocks noGrp="1"/>
          </p:cNvSpPr>
          <p:nvPr>
            <p:ph type="body" sz="quarter" idx="11" hasCustomPrompt="1"/>
          </p:nvPr>
        </p:nvSpPr>
        <p:spPr>
          <a:xfrm>
            <a:off x="487258" y="1927266"/>
            <a:ext cx="11366076" cy="380035"/>
          </a:xfrm>
        </p:spPr>
        <p:txBody>
          <a:bodyPr>
            <a:no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a:t>Click </a:t>
            </a:r>
            <a:r>
              <a:rPr lang="de-DE" err="1"/>
              <a:t>to</a:t>
            </a:r>
            <a:r>
              <a:rPr lang="de-DE"/>
              <a:t> </a:t>
            </a:r>
            <a:r>
              <a:rPr lang="de-DE" err="1"/>
              <a:t>add</a:t>
            </a:r>
            <a:r>
              <a:rPr lang="de-DE"/>
              <a:t> title</a:t>
            </a:r>
          </a:p>
        </p:txBody>
      </p:sp>
      <p:sp>
        <p:nvSpPr>
          <p:cNvPr id="9"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a:t>Click </a:t>
            </a:r>
            <a:r>
              <a:rPr lang="de-DE" err="1"/>
              <a:t>to</a:t>
            </a:r>
            <a:r>
              <a:rPr lang="de-DE"/>
              <a:t> </a:t>
            </a:r>
            <a:r>
              <a:rPr lang="de-DE" err="1"/>
              <a:t>add</a:t>
            </a:r>
            <a:r>
              <a:rPr lang="de-DE"/>
              <a:t> </a:t>
            </a:r>
            <a:r>
              <a:rPr lang="de-DE" err="1"/>
              <a:t>subline</a:t>
            </a:r>
            <a:br>
              <a:rPr lang="de-DE"/>
            </a:br>
            <a:r>
              <a:rPr lang="de-DE"/>
              <a:t>(</a:t>
            </a:r>
            <a:r>
              <a:rPr lang="en-US"/>
              <a:t>Also possible in two columns</a:t>
            </a:r>
            <a:r>
              <a:rPr lang="de-DE"/>
              <a:t>)</a:t>
            </a:r>
          </a:p>
        </p:txBody>
      </p:sp>
      <p:sp>
        <p:nvSpPr>
          <p:cNvPr id="10"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5467" y="6525687"/>
            <a:ext cx="4808893" cy="169277"/>
          </a:xfrm>
          <a:prstGeom prst="rect">
            <a:avLst/>
          </a:prstGeom>
          <a:noFill/>
          <a:ln w="9525">
            <a:noFill/>
            <a:miter lim="800000"/>
            <a:headEnd/>
            <a:tailEnd/>
          </a:ln>
          <a:effectLst/>
        </p:spPr>
        <p:txBody>
          <a:bodyPr wrap="square" lIns="0" tIns="0" rIns="0" bIns="0">
            <a:spAutoFit/>
          </a:bodyPr>
          <a:lstStyle/>
          <a:p>
            <a:r>
              <a:rPr lang="en-US" sz="1100" noProof="0"/>
              <a:t>KIT – The Research University in the Helmholtz Association</a:t>
            </a:r>
          </a:p>
        </p:txBody>
      </p:sp>
      <p:sp>
        <p:nvSpPr>
          <p:cNvPr id="11" name="Text Box 14">
            <a:extLst>
              <a:ext uri="{FF2B5EF4-FFF2-40B4-BE49-F238E27FC236}">
                <a16:creationId xmlns:a16="http://schemas.microsoft.com/office/drawing/2014/main" id="{6C188393-F356-4F5D-80C7-5DAA7302CAFB}"/>
              </a:ext>
            </a:extLst>
          </p:cNvPr>
          <p:cNvSpPr txBox="1">
            <a:spLocks noChangeArrowheads="1"/>
          </p:cNvSpPr>
          <p:nvPr userDrawn="1"/>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a:solidFill>
                  <a:schemeClr val="tx1"/>
                </a:solidFill>
              </a:rPr>
              <a:t>www.kit.edu</a:t>
            </a:r>
          </a:p>
        </p:txBody>
      </p:sp>
      <p:pic>
        <p:nvPicPr>
          <p:cNvPr id="12" name="Grafik 11">
            <a:extLst>
              <a:ext uri="{FF2B5EF4-FFF2-40B4-BE49-F238E27FC236}">
                <a16:creationId xmlns:a16="http://schemas.microsoft.com/office/drawing/2014/main" id="{F170E65B-29E8-4B34-8C2D-4A01E1FD964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000" y="479852"/>
            <a:ext cx="2162067" cy="1001397"/>
          </a:xfrm>
          <a:prstGeom prst="rect">
            <a:avLst/>
          </a:prstGeom>
        </p:spPr>
      </p:pic>
    </p:spTree>
    <p:extLst>
      <p:ext uri="{BB962C8B-B14F-4D97-AF65-F5344CB8AC3E}">
        <p14:creationId xmlns:p14="http://schemas.microsoft.com/office/powerpoint/2010/main" val="7242991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itelfolie">
    <p:spTree>
      <p:nvGrpSpPr>
        <p:cNvPr id="1" name=""/>
        <p:cNvGrpSpPr/>
        <p:nvPr/>
      </p:nvGrpSpPr>
      <p:grpSpPr>
        <a:xfrm>
          <a:off x="0" y="0"/>
          <a:ext cx="0" cy="0"/>
          <a:chOff x="0" y="0"/>
          <a:chExt cx="0" cy="0"/>
        </a:xfrm>
      </p:grpSpPr>
      <p:pic>
        <p:nvPicPr>
          <p:cNvPr id="15" name="Bildplatzhalter 3">
            <a:extLst>
              <a:ext uri="{FF2B5EF4-FFF2-40B4-BE49-F238E27FC236}">
                <a16:creationId xmlns:a16="http://schemas.microsoft.com/office/drawing/2014/main" id="{EBDFCD1D-3B9E-AD48-9904-77642DDBEA65}"/>
              </a:ext>
            </a:extLst>
          </p:cNvPr>
          <p:cNvPicPr>
            <a:picLocks noChangeAspect="1"/>
          </p:cNvPicPr>
          <p:nvPr userDrawn="1"/>
        </p:nvPicPr>
        <p:blipFill>
          <a:blip r:embed="rId2">
            <a:extLst>
              <a:ext uri="{28A0092B-C50C-407E-A947-70E740481C1C}">
                <a14:useLocalDpi xmlns:a14="http://schemas.microsoft.com/office/drawing/2010/main" val="0"/>
              </a:ext>
            </a:extLst>
          </a:blip>
          <a:srcRect t="31616" b="31616"/>
          <a:stretch/>
        </p:blipFill>
        <p:spPr>
          <a:xfrm>
            <a:off x="156308" y="3625451"/>
            <a:ext cx="11904459" cy="2707437"/>
          </a:xfrm>
          <a:prstGeom prst="round2DiagRect">
            <a:avLst>
              <a:gd name="adj1" fmla="val 0"/>
              <a:gd name="adj2" fmla="val 8317"/>
            </a:avLst>
          </a:prstGeom>
        </p:spPr>
      </p:pic>
      <p:sp>
        <p:nvSpPr>
          <p:cNvPr id="8" name="Textplatzhalter 18"/>
          <p:cNvSpPr>
            <a:spLocks noGrp="1"/>
          </p:cNvSpPr>
          <p:nvPr>
            <p:ph type="body" sz="quarter" idx="11" hasCustomPrompt="1"/>
          </p:nvPr>
        </p:nvSpPr>
        <p:spPr>
          <a:xfrm>
            <a:off x="487258" y="1927266"/>
            <a:ext cx="11366076" cy="380035"/>
          </a:xfrm>
        </p:spPr>
        <p:txBody>
          <a:bodyPr>
            <a:no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a:t>Click </a:t>
            </a:r>
            <a:r>
              <a:rPr lang="de-DE" err="1"/>
              <a:t>to</a:t>
            </a:r>
            <a:r>
              <a:rPr lang="de-DE"/>
              <a:t> </a:t>
            </a:r>
            <a:r>
              <a:rPr lang="de-DE" err="1"/>
              <a:t>add</a:t>
            </a:r>
            <a:r>
              <a:rPr lang="de-DE"/>
              <a:t> title</a:t>
            </a:r>
          </a:p>
        </p:txBody>
      </p:sp>
      <p:sp>
        <p:nvSpPr>
          <p:cNvPr id="9"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a:t>Click </a:t>
            </a:r>
            <a:r>
              <a:rPr lang="de-DE" err="1"/>
              <a:t>to</a:t>
            </a:r>
            <a:r>
              <a:rPr lang="de-DE"/>
              <a:t> </a:t>
            </a:r>
            <a:r>
              <a:rPr lang="de-DE" err="1"/>
              <a:t>add</a:t>
            </a:r>
            <a:r>
              <a:rPr lang="de-DE"/>
              <a:t> </a:t>
            </a:r>
            <a:r>
              <a:rPr lang="de-DE" err="1"/>
              <a:t>subline</a:t>
            </a:r>
            <a:br>
              <a:rPr lang="de-DE"/>
            </a:br>
            <a:r>
              <a:rPr lang="de-DE"/>
              <a:t>(</a:t>
            </a:r>
            <a:r>
              <a:rPr lang="en-US"/>
              <a:t>Also possible in two columns</a:t>
            </a:r>
            <a:r>
              <a:rPr lang="de-DE"/>
              <a:t>)</a:t>
            </a:r>
          </a:p>
        </p:txBody>
      </p:sp>
      <p:sp>
        <p:nvSpPr>
          <p:cNvPr id="10"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5467" y="6525687"/>
            <a:ext cx="4808893" cy="169277"/>
          </a:xfrm>
          <a:prstGeom prst="rect">
            <a:avLst/>
          </a:prstGeom>
          <a:noFill/>
          <a:ln w="9525">
            <a:noFill/>
            <a:miter lim="800000"/>
            <a:headEnd/>
            <a:tailEnd/>
          </a:ln>
          <a:effectLst/>
        </p:spPr>
        <p:txBody>
          <a:bodyPr wrap="square" lIns="0" tIns="0" rIns="0" bIns="0">
            <a:spAutoFit/>
          </a:bodyPr>
          <a:lstStyle/>
          <a:p>
            <a:r>
              <a:rPr lang="en-US" sz="1100" noProof="0"/>
              <a:t>KIT – The Research University in the Helmholtz Association</a:t>
            </a:r>
          </a:p>
        </p:txBody>
      </p:sp>
      <p:sp>
        <p:nvSpPr>
          <p:cNvPr id="11" name="Text Box 14">
            <a:extLst>
              <a:ext uri="{FF2B5EF4-FFF2-40B4-BE49-F238E27FC236}">
                <a16:creationId xmlns:a16="http://schemas.microsoft.com/office/drawing/2014/main" id="{6C188393-F356-4F5D-80C7-5DAA7302CAFB}"/>
              </a:ext>
            </a:extLst>
          </p:cNvPr>
          <p:cNvSpPr txBox="1">
            <a:spLocks noChangeArrowheads="1"/>
          </p:cNvSpPr>
          <p:nvPr userDrawn="1"/>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a:solidFill>
                  <a:schemeClr val="tx1"/>
                </a:solidFill>
              </a:rPr>
              <a:t>www.kit.edu</a:t>
            </a:r>
          </a:p>
        </p:txBody>
      </p:sp>
      <p:pic>
        <p:nvPicPr>
          <p:cNvPr id="12" name="Grafik 11">
            <a:extLst>
              <a:ext uri="{FF2B5EF4-FFF2-40B4-BE49-F238E27FC236}">
                <a16:creationId xmlns:a16="http://schemas.microsoft.com/office/drawing/2014/main" id="{F170E65B-29E8-4B34-8C2D-4A01E1FD96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8000" y="479852"/>
            <a:ext cx="2162067" cy="1001397"/>
          </a:xfrm>
          <a:prstGeom prst="rect">
            <a:avLst/>
          </a:prstGeom>
        </p:spPr>
      </p:pic>
    </p:spTree>
    <p:extLst>
      <p:ext uri="{BB962C8B-B14F-4D97-AF65-F5344CB8AC3E}">
        <p14:creationId xmlns:p14="http://schemas.microsoft.com/office/powerpoint/2010/main" val="8408243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33400" y="1583512"/>
            <a:ext cx="11125200" cy="4486472"/>
          </a:xfrm>
        </p:spPr>
        <p:txBody>
          <a:bodyPr/>
          <a:lstStyle>
            <a:lvl1pPr>
              <a:defRPr/>
            </a:lvl1pPr>
            <a:lvl2pPr>
              <a:defRPr/>
            </a:lvl2pPr>
            <a:lvl3pPr>
              <a:defRPr/>
            </a:lvl3pPr>
            <a:lvl4pPr>
              <a:defRPr/>
            </a:lvl4pPr>
            <a:lvl5pPr>
              <a:defRPr sz="2100"/>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Date Placeholder 3"/>
          <p:cNvSpPr>
            <a:spLocks noGrp="1"/>
          </p:cNvSpPr>
          <p:nvPr>
            <p:ph type="dt" sz="half" idx="10"/>
          </p:nvPr>
        </p:nvSpPr>
        <p:spPr>
          <a:xfrm>
            <a:off x="836313" y="6329811"/>
            <a:ext cx="1370340" cy="528189"/>
          </a:xfrm>
          <a:prstGeom prst="rect">
            <a:avLst/>
          </a:prstGeom>
        </p:spPr>
        <p:txBody>
          <a:bodyPr/>
          <a:lstStyle/>
          <a:p>
            <a:fld id="{162C1F81-0292-4658-B990-314031B5EEE0}" type="datetime4">
              <a:rPr lang="en-US" noProof="0" smtClean="0"/>
              <a:t>July 18, 2023</a:t>
            </a:fld>
            <a:endParaRPr lang="en-US" noProof="0"/>
          </a:p>
        </p:txBody>
      </p:sp>
      <p:sp>
        <p:nvSpPr>
          <p:cNvPr id="6" name="Slide Number Placeholder 5"/>
          <p:cNvSpPr>
            <a:spLocks noGrp="1"/>
          </p:cNvSpPr>
          <p:nvPr>
            <p:ph type="sldNum" sz="quarter" idx="12"/>
          </p:nvPr>
        </p:nvSpPr>
        <p:spPr>
          <a:xfrm>
            <a:off x="288000" y="6329811"/>
            <a:ext cx="435157" cy="528189"/>
          </a:xfrm>
          <a:prstGeom prst="rect">
            <a:avLst/>
          </a:prstGeom>
        </p:spPr>
        <p:txBody>
          <a:bodyPr/>
          <a:lstStyle>
            <a:lvl1pPr>
              <a:defRPr/>
            </a:lvl1pPr>
          </a:lstStyle>
          <a:p>
            <a:fld id="{61696EC4-B4CF-4701-AD06-A8439D6D8E12}" type="slidenum">
              <a:rPr lang="en-US" noProof="0" smtClean="0"/>
              <a:t>‹#›</a:t>
            </a:fld>
            <a:endParaRPr lang="en-US" noProof="0"/>
          </a:p>
        </p:txBody>
      </p:sp>
      <p:sp>
        <p:nvSpPr>
          <p:cNvPr id="7" name="Title Placeholder 1">
            <a:extLst>
              <a:ext uri="{FF2B5EF4-FFF2-40B4-BE49-F238E27FC236}">
                <a16:creationId xmlns:a16="http://schemas.microsoft.com/office/drawing/2014/main" id="{340BE303-A4F2-4BCB-AF82-DC9DDFB7C7E7}"/>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25871262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Content Placeholder 3"/>
          <p:cNvSpPr>
            <a:spLocks noGrp="1"/>
          </p:cNvSpPr>
          <p:nvPr>
            <p:ph sz="half" idx="2" hasCustomPrompt="1"/>
          </p:nvPr>
        </p:nvSpPr>
        <p:spPr>
          <a:xfrm>
            <a:off x="6172201" y="1583512"/>
            <a:ext cx="5486399" cy="4593452"/>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D558F984-26B4-4933-8516-FE1535DED93C}" type="datetime4">
              <a:rPr lang="en-US" smtClean="0"/>
              <a:t>July 18, 2023</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3265754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Content Placeholder 3"/>
          <p:cNvSpPr>
            <a:spLocks noGrp="1"/>
          </p:cNvSpPr>
          <p:nvPr>
            <p:ph sz="half" idx="2" hasCustomPrompt="1"/>
          </p:nvPr>
        </p:nvSpPr>
        <p:spPr>
          <a:xfrm>
            <a:off x="6172201" y="1583512"/>
            <a:ext cx="5486399" cy="4593452"/>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15654299-21F5-4380-A5B0-36A76B3ABC3F}" type="datetime4">
              <a:rPr lang="en-US" smtClean="0"/>
              <a:t>July 18, 2023</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28663860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8" name="Bildplatzhalter 4"/>
          <p:cNvSpPr>
            <a:spLocks noGrp="1"/>
          </p:cNvSpPr>
          <p:nvPr>
            <p:ph type="pic" sz="quarter" idx="13" hasCustomPrompt="1"/>
          </p:nvPr>
        </p:nvSpPr>
        <p:spPr>
          <a:xfrm>
            <a:off x="6207759" y="1584471"/>
            <a:ext cx="5467775" cy="4611218"/>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en-US"/>
              <a:t>Please insert a picture in the master slide</a:t>
            </a:r>
          </a:p>
        </p:txBody>
      </p:sp>
      <p:sp>
        <p:nvSpPr>
          <p:cNvPr id="3" name="Content Placeholder 2"/>
          <p:cNvSpPr>
            <a:spLocks noGrp="1"/>
          </p:cNvSpPr>
          <p:nvPr>
            <p:ph sz="half" idx="1" hasCustomPrompt="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13E4C659-E679-417B-A9E8-A603DCE1B207}" type="datetime4">
              <a:rPr lang="en-US" smtClean="0"/>
              <a:t>July 18, 2023</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25243814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4" name="Content Placeholder 3"/>
          <p:cNvSpPr>
            <a:spLocks noGrp="1"/>
          </p:cNvSpPr>
          <p:nvPr>
            <p:ph sz="half" idx="2" hasCustomPrompt="1"/>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Text Placeholder 4"/>
          <p:cNvSpPr>
            <a:spLocks noGrp="1"/>
          </p:cNvSpPr>
          <p:nvPr>
            <p:ph type="body" sz="quarter" idx="3" hasCustomPrompt="1"/>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6" name="Content Placeholder 5"/>
          <p:cNvSpPr>
            <a:spLocks noGrp="1"/>
          </p:cNvSpPr>
          <p:nvPr>
            <p:ph sz="quarter" idx="4" hasCustomPrompt="1"/>
          </p:nvPr>
        </p:nvSpPr>
        <p:spPr>
          <a:xfrm>
            <a:off x="6194424" y="2582458"/>
            <a:ext cx="5464176" cy="3607206"/>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7" name="Date Placeholder 6"/>
          <p:cNvSpPr>
            <a:spLocks noGrp="1"/>
          </p:cNvSpPr>
          <p:nvPr>
            <p:ph type="dt" sz="half" idx="10"/>
          </p:nvPr>
        </p:nvSpPr>
        <p:spPr>
          <a:xfrm>
            <a:off x="836313" y="6329811"/>
            <a:ext cx="1370340" cy="528189"/>
          </a:xfrm>
          <a:prstGeom prst="rect">
            <a:avLst/>
          </a:prstGeom>
        </p:spPr>
        <p:txBody>
          <a:bodyPr/>
          <a:lstStyle/>
          <a:p>
            <a:fld id="{54BD4C5A-35E9-47D6-BDD6-A15EE1F6811B}" type="datetime4">
              <a:rPr lang="en-US" smtClean="0"/>
              <a:t>July 18, 2023</a:t>
            </a:fld>
            <a:endParaRPr lang="de-DE"/>
          </a:p>
        </p:txBody>
      </p:sp>
      <p:sp>
        <p:nvSpPr>
          <p:cNvPr id="9" name="Slide Number Placeholder 8"/>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24974257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Vergleich">
    <p:spTree>
      <p:nvGrpSpPr>
        <p:cNvPr id="1" name=""/>
        <p:cNvGrpSpPr/>
        <p:nvPr/>
      </p:nvGrpSpPr>
      <p:grpSpPr>
        <a:xfrm>
          <a:off x="0" y="0"/>
          <a:ext cx="0" cy="0"/>
          <a:chOff x="0" y="0"/>
          <a:chExt cx="0" cy="0"/>
        </a:xfrm>
      </p:grpSpPr>
      <p:sp>
        <p:nvSpPr>
          <p:cNvPr id="10" name="Bildplatzhalter 4"/>
          <p:cNvSpPr>
            <a:spLocks noGrp="1"/>
          </p:cNvSpPr>
          <p:nvPr>
            <p:ph type="pic" sz="quarter" idx="13" hasCustomPrompt="1"/>
          </p:nvPr>
        </p:nvSpPr>
        <p:spPr>
          <a:xfrm>
            <a:off x="6207759" y="2590003"/>
            <a:ext cx="5467775" cy="3605685"/>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en-US"/>
              <a:t>Please insert a picture in the master slide</a:t>
            </a:r>
          </a:p>
        </p:txBody>
      </p:sp>
      <p:sp>
        <p:nvSpPr>
          <p:cNvPr id="3" name="Text Placeholder 2"/>
          <p:cNvSpPr>
            <a:spLocks noGrp="1"/>
          </p:cNvSpPr>
          <p:nvPr>
            <p:ph type="body" idx="1" hasCustomPrompt="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4" name="Content Placeholder 3"/>
          <p:cNvSpPr>
            <a:spLocks noGrp="1"/>
          </p:cNvSpPr>
          <p:nvPr>
            <p:ph sz="half" idx="2" hasCustomPrompt="1"/>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Text Placeholder 4"/>
          <p:cNvSpPr>
            <a:spLocks noGrp="1"/>
          </p:cNvSpPr>
          <p:nvPr>
            <p:ph type="body" sz="quarter" idx="3" hasCustomPrompt="1"/>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7" name="Date Placeholder 6"/>
          <p:cNvSpPr>
            <a:spLocks noGrp="1"/>
          </p:cNvSpPr>
          <p:nvPr>
            <p:ph type="dt" sz="half" idx="10"/>
          </p:nvPr>
        </p:nvSpPr>
        <p:spPr>
          <a:xfrm>
            <a:off x="836313" y="6329811"/>
            <a:ext cx="1370340" cy="528189"/>
          </a:xfrm>
          <a:prstGeom prst="rect">
            <a:avLst/>
          </a:prstGeom>
        </p:spPr>
        <p:txBody>
          <a:bodyPr/>
          <a:lstStyle/>
          <a:p>
            <a:fld id="{7046FD4F-6F20-4022-8CF1-AABFBE35CA69}" type="datetime4">
              <a:rPr lang="en-US" smtClean="0"/>
              <a:t>July 18, 2023</a:t>
            </a:fld>
            <a:endParaRPr lang="de-DE"/>
          </a:p>
        </p:txBody>
      </p:sp>
      <p:sp>
        <p:nvSpPr>
          <p:cNvPr id="9" name="Slide Number Placeholder 8"/>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p>
        </p:txBody>
      </p:sp>
    </p:spTree>
    <p:extLst>
      <p:ext uri="{BB962C8B-B14F-4D97-AF65-F5344CB8AC3E}">
        <p14:creationId xmlns:p14="http://schemas.microsoft.com/office/powerpoint/2010/main" val="16566610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6313" y="6329811"/>
            <a:ext cx="1370340" cy="528189"/>
          </a:xfrm>
          <a:prstGeom prst="rect">
            <a:avLst/>
          </a:prstGeom>
        </p:spPr>
        <p:txBody>
          <a:bodyPr/>
          <a:lstStyle/>
          <a:p>
            <a:fld id="{563BD3E5-C6B0-41CB-8EEA-5A19D71A579A}"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
        <p:nvSpPr>
          <p:cNvPr id="8" name="Bildplatzhalter 3"/>
          <p:cNvSpPr>
            <a:spLocks noGrp="1"/>
          </p:cNvSpPr>
          <p:nvPr>
            <p:ph type="pic" sz="quarter" idx="14"/>
          </p:nvPr>
        </p:nvSpPr>
        <p:spPr>
          <a:xfrm>
            <a:off x="0" y="1770680"/>
            <a:ext cx="12192000" cy="4404693"/>
          </a:xfrm>
          <a:solidFill>
            <a:srgbClr val="FF99FF"/>
          </a:solidFill>
        </p:spPr>
        <p:txBody>
          <a:bodyPr anchor="t"/>
          <a:lstStyle>
            <a:lvl1pPr marL="0" indent="0" algn="ctr">
              <a:buFont typeface="Arial" panose="020B0604020202020204" pitchFamily="34" charset="0"/>
              <a:buNone/>
              <a:defRPr/>
            </a:lvl1pPr>
          </a:lstStyle>
          <a:p>
            <a:endParaRPr lang="de-DE"/>
          </a:p>
          <a:p>
            <a:r>
              <a:rPr lang="en-US"/>
              <a:t>Please insert a picture in the master slide</a:t>
            </a:r>
          </a:p>
        </p:txBody>
      </p:sp>
    </p:spTree>
    <p:extLst>
      <p:ext uri="{BB962C8B-B14F-4D97-AF65-F5344CB8AC3E}">
        <p14:creationId xmlns:p14="http://schemas.microsoft.com/office/powerpoint/2010/main" val="780322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Nur Titel">
    <p:spTree>
      <p:nvGrpSpPr>
        <p:cNvPr id="1" name=""/>
        <p:cNvGrpSpPr/>
        <p:nvPr/>
      </p:nvGrpSpPr>
      <p:grpSpPr>
        <a:xfrm>
          <a:off x="0" y="0"/>
          <a:ext cx="0" cy="0"/>
          <a:chOff x="0" y="0"/>
          <a:chExt cx="0" cy="0"/>
        </a:xfrm>
      </p:grpSpPr>
      <p:pic>
        <p:nvPicPr>
          <p:cNvPr id="6" name="Bildplatzhalter 6">
            <a:extLst>
              <a:ext uri="{FF2B5EF4-FFF2-40B4-BE49-F238E27FC236}">
                <a16:creationId xmlns:a16="http://schemas.microsoft.com/office/drawing/2014/main" id="{21E5EB97-EF72-C743-B225-36D9314C25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4290" r="1557" b="20197"/>
          <a:stretch/>
        </p:blipFill>
        <p:spPr>
          <a:xfrm>
            <a:off x="1" y="1770680"/>
            <a:ext cx="12191999" cy="4404693"/>
          </a:xfrm>
          <a:prstGeom prst="rect">
            <a:avLst/>
          </a:prstGeom>
        </p:spPr>
      </p:pic>
      <p:sp>
        <p:nvSpPr>
          <p:cNvPr id="3" name="Date Placeholder 2"/>
          <p:cNvSpPr>
            <a:spLocks noGrp="1"/>
          </p:cNvSpPr>
          <p:nvPr>
            <p:ph type="dt" sz="half" idx="10"/>
          </p:nvPr>
        </p:nvSpPr>
        <p:spPr>
          <a:xfrm>
            <a:off x="836313" y="6329811"/>
            <a:ext cx="1370340" cy="528189"/>
          </a:xfrm>
          <a:prstGeom prst="rect">
            <a:avLst/>
          </a:prstGeom>
        </p:spPr>
        <p:txBody>
          <a:bodyPr/>
          <a:lstStyle/>
          <a:p>
            <a:fld id="{6DD5701E-F27F-4FC7-9A65-8970DD43482C}"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23225926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6313" y="6329811"/>
            <a:ext cx="1370340" cy="528189"/>
          </a:xfrm>
          <a:prstGeom prst="rect">
            <a:avLst/>
          </a:prstGeom>
        </p:spPr>
        <p:txBody>
          <a:bodyPr/>
          <a:lstStyle/>
          <a:p>
            <a:fld id="{324FF91D-7296-4205-8BDB-A92220A41345}"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
        <p:nvSpPr>
          <p:cNvPr id="2" name="Rechteck 1"/>
          <p:cNvSpPr/>
          <p:nvPr userDrawn="1"/>
        </p:nvSpPr>
        <p:spPr>
          <a:xfrm>
            <a:off x="0" y="6201408"/>
            <a:ext cx="12192000" cy="24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199"/>
          </a:p>
        </p:txBody>
      </p:sp>
      <p:sp>
        <p:nvSpPr>
          <p:cNvPr id="8" name="Bildplatzhalter 3"/>
          <p:cNvSpPr>
            <a:spLocks noGrp="1"/>
          </p:cNvSpPr>
          <p:nvPr>
            <p:ph type="pic" sz="quarter" idx="14"/>
          </p:nvPr>
        </p:nvSpPr>
        <p:spPr>
          <a:xfrm>
            <a:off x="0" y="1770679"/>
            <a:ext cx="12192000" cy="4558317"/>
          </a:xfrm>
          <a:solidFill>
            <a:srgbClr val="FF99FF"/>
          </a:solidFill>
        </p:spPr>
        <p:txBody>
          <a:bodyPr anchor="t"/>
          <a:lstStyle>
            <a:lvl1pPr marL="0" indent="0" algn="ctr">
              <a:buFont typeface="Arial" panose="020B0604020202020204" pitchFamily="34" charset="0"/>
              <a:buNone/>
              <a:defRPr/>
            </a:lvl1pPr>
          </a:lstStyle>
          <a:p>
            <a:endParaRPr lang="de-DE"/>
          </a:p>
          <a:p>
            <a:r>
              <a:rPr lang="en-US"/>
              <a:t>Please insert a picture in the master slide</a:t>
            </a:r>
          </a:p>
        </p:txBody>
      </p:sp>
    </p:spTree>
    <p:extLst>
      <p:ext uri="{BB962C8B-B14F-4D97-AF65-F5344CB8AC3E}">
        <p14:creationId xmlns:p14="http://schemas.microsoft.com/office/powerpoint/2010/main" val="24689504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Nur Titel">
    <p:spTree>
      <p:nvGrpSpPr>
        <p:cNvPr id="1" name=""/>
        <p:cNvGrpSpPr/>
        <p:nvPr/>
      </p:nvGrpSpPr>
      <p:grpSpPr>
        <a:xfrm>
          <a:off x="0" y="0"/>
          <a:ext cx="0" cy="0"/>
          <a:chOff x="0" y="0"/>
          <a:chExt cx="0" cy="0"/>
        </a:xfrm>
      </p:grpSpPr>
      <p:pic>
        <p:nvPicPr>
          <p:cNvPr id="10" name="Bildplatzhalter 6">
            <a:extLst>
              <a:ext uri="{FF2B5EF4-FFF2-40B4-BE49-F238E27FC236}">
                <a16:creationId xmlns:a16="http://schemas.microsoft.com/office/drawing/2014/main" id="{C4C0195D-65D3-B64E-9505-9813519B34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4290" r="1557" b="18261"/>
          <a:stretch/>
        </p:blipFill>
        <p:spPr>
          <a:xfrm>
            <a:off x="1" y="1771495"/>
            <a:ext cx="12191999" cy="4558316"/>
          </a:xfrm>
          <a:prstGeom prst="rect">
            <a:avLst/>
          </a:prstGeom>
        </p:spPr>
      </p:pic>
      <p:sp>
        <p:nvSpPr>
          <p:cNvPr id="3" name="Date Placeholder 2"/>
          <p:cNvSpPr>
            <a:spLocks noGrp="1"/>
          </p:cNvSpPr>
          <p:nvPr>
            <p:ph type="dt" sz="half" idx="10"/>
          </p:nvPr>
        </p:nvSpPr>
        <p:spPr>
          <a:xfrm>
            <a:off x="836313" y="6329811"/>
            <a:ext cx="1370340" cy="528189"/>
          </a:xfrm>
          <a:prstGeom prst="rect">
            <a:avLst/>
          </a:prstGeom>
        </p:spPr>
        <p:txBody>
          <a:bodyPr/>
          <a:lstStyle/>
          <a:p>
            <a:fld id="{0A5B49F6-B86F-4AD3-8EB4-0DC3B07A0E87}"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123789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6313" y="6329811"/>
            <a:ext cx="1370340" cy="528189"/>
          </a:xfrm>
          <a:prstGeom prst="rect">
            <a:avLst/>
          </a:prstGeom>
        </p:spPr>
        <p:txBody>
          <a:bodyPr/>
          <a:lstStyle/>
          <a:p>
            <a:fld id="{53AD220D-9F11-4B7D-8A9D-9C2F5BED8E3F}"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27542740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6313" y="6329811"/>
            <a:ext cx="1370340" cy="528189"/>
          </a:xfrm>
          <a:prstGeom prst="rect">
            <a:avLst/>
          </a:prstGeom>
        </p:spPr>
        <p:txBody>
          <a:bodyPr/>
          <a:lstStyle/>
          <a:p>
            <a:fld id="{84502107-A1C5-4378-9800-447D95495502}" type="datetime4">
              <a:rPr lang="en-US" smtClean="0"/>
              <a:t>July 18, 2023</a:t>
            </a:fld>
            <a:endParaRPr lang="de-DE"/>
          </a:p>
        </p:txBody>
      </p:sp>
      <p:sp>
        <p:nvSpPr>
          <p:cNvPr id="4" name="Slide Number Placeholder 3"/>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Tree>
    <p:extLst>
      <p:ext uri="{BB962C8B-B14F-4D97-AF65-F5344CB8AC3E}">
        <p14:creationId xmlns:p14="http://schemas.microsoft.com/office/powerpoint/2010/main" val="29583715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148853" y="1583511"/>
            <a:ext cx="6509747" cy="4277541"/>
          </a:xfrm>
        </p:spPr>
        <p:txBody>
          <a:bodyPr/>
          <a:lstStyle>
            <a:lvl1pPr>
              <a:defRPr sz="2600"/>
            </a:lvl1pPr>
            <a:lvl2pPr>
              <a:defRPr sz="2400"/>
            </a:lvl2pPr>
            <a:lvl3pPr>
              <a:defRPr sz="2100"/>
            </a:lvl3pPr>
            <a:lvl4pPr>
              <a:defRPr sz="1800"/>
            </a:lvl4pPr>
            <a:lvl5pPr marL="1435016" indent="0">
              <a:buNone/>
              <a:defRPr sz="1599"/>
            </a:lvl5pPr>
            <a:lvl6pPr>
              <a:defRPr sz="1999"/>
            </a:lvl6pPr>
            <a:lvl7pPr>
              <a:defRPr sz="1999"/>
            </a:lvl7pPr>
            <a:lvl8pPr>
              <a:defRPr sz="1999"/>
            </a:lvl8pPr>
            <a:lvl9pPr>
              <a:defRPr sz="1999"/>
            </a:lvl9pPr>
          </a:lstStyle>
          <a:p>
            <a:pPr lvl="0"/>
            <a:r>
              <a:rPr lang="en-US" altLang="de-DE"/>
              <a:t>Click to add text</a:t>
            </a:r>
          </a:p>
          <a:p>
            <a:pPr lvl="1"/>
            <a:r>
              <a:rPr lang="en-US" altLang="de-DE"/>
              <a:t>Second level</a:t>
            </a:r>
          </a:p>
          <a:p>
            <a:pPr lvl="2"/>
            <a:r>
              <a:rPr lang="en-US" altLang="de-DE"/>
              <a:t>Third level</a:t>
            </a:r>
          </a:p>
          <a:p>
            <a:pPr lvl="3"/>
            <a:r>
              <a:rPr lang="en-US" altLang="de-DE"/>
              <a:t>Fourth level</a:t>
            </a:r>
          </a:p>
        </p:txBody>
      </p:sp>
      <p:sp>
        <p:nvSpPr>
          <p:cNvPr id="4" name="Text Placeholder 3"/>
          <p:cNvSpPr>
            <a:spLocks noGrp="1"/>
          </p:cNvSpPr>
          <p:nvPr>
            <p:ph type="body" sz="half" idx="2" hasCustomPrompt="1"/>
          </p:nvPr>
        </p:nvSpPr>
        <p:spPr>
          <a:xfrm>
            <a:off x="533402" y="1583512"/>
            <a:ext cx="4238625" cy="4277541"/>
          </a:xfrm>
        </p:spPr>
        <p:txBody>
          <a:bodyPr>
            <a:normAutofit/>
          </a:bodyPr>
          <a:lstStyle>
            <a:lvl1pPr marL="0" indent="0">
              <a:buNone/>
              <a:defRPr sz="26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a:t>Click to add text</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4FAC4E8C-1250-48A6-B04C-BC56622F1CB3}" type="datetime4">
              <a:rPr lang="en-US" smtClean="0"/>
              <a:t>July 18, 2023</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9" name="Title Placeholder 1">
            <a:extLst>
              <a:ext uri="{FF2B5EF4-FFF2-40B4-BE49-F238E27FC236}">
                <a16:creationId xmlns:a16="http://schemas.microsoft.com/office/drawing/2014/main" id="{5F47D9EC-E3C8-4173-84B3-DB5A91069C3D}"/>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2842089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8" name="Bildplatzhalter 4"/>
          <p:cNvSpPr>
            <a:spLocks noGrp="1"/>
          </p:cNvSpPr>
          <p:nvPr>
            <p:ph type="pic" sz="quarter" idx="13" hasCustomPrompt="1"/>
          </p:nvPr>
        </p:nvSpPr>
        <p:spPr>
          <a:xfrm>
            <a:off x="6207759" y="1584471"/>
            <a:ext cx="5467775" cy="4611218"/>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en-US"/>
              <a:t>Please insert a picture in the master slide</a:t>
            </a:r>
          </a:p>
        </p:txBody>
      </p:sp>
      <p:sp>
        <p:nvSpPr>
          <p:cNvPr id="3" name="Content Placeholder 2"/>
          <p:cNvSpPr>
            <a:spLocks noGrp="1"/>
          </p:cNvSpPr>
          <p:nvPr>
            <p:ph sz="half" idx="1" hasCustomPrompt="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3DB31224-A2BA-46E6-8C08-B9EBE4CA9847}" type="datetime4">
              <a:rPr lang="en-US" smtClean="0"/>
              <a:t>July 18, 2023</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37271139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ild mit Überschrif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458554" y="624691"/>
            <a:ext cx="7295047" cy="4149200"/>
          </a:xfrm>
        </p:spPr>
        <p:txBody>
          <a:bodyPr anchor="t"/>
          <a:lstStyle>
            <a:lvl1pPr marL="0" indent="0">
              <a:buNone/>
              <a:defRPr sz="3200"/>
            </a:lvl1pPr>
            <a:lvl2pPr marL="457173" indent="0">
              <a:buNone/>
              <a:defRPr sz="2800"/>
            </a:lvl2pPr>
            <a:lvl3pPr marL="914347" indent="0">
              <a:buNone/>
              <a:defRPr sz="2399"/>
            </a:lvl3pPr>
            <a:lvl4pPr marL="1371519" indent="0">
              <a:buNone/>
              <a:defRPr sz="1999"/>
            </a:lvl4pPr>
            <a:lvl5pPr marL="1828693" indent="0">
              <a:buNone/>
              <a:defRPr sz="1999"/>
            </a:lvl5pPr>
            <a:lvl6pPr marL="2285866" indent="0">
              <a:buNone/>
              <a:defRPr sz="1999"/>
            </a:lvl6pPr>
            <a:lvl7pPr marL="2743040" indent="0">
              <a:buNone/>
              <a:defRPr sz="1999"/>
            </a:lvl7pPr>
            <a:lvl8pPr marL="3200213" indent="0">
              <a:buNone/>
              <a:defRPr sz="1999"/>
            </a:lvl8pPr>
            <a:lvl9pPr marL="3657387" indent="0">
              <a:buNone/>
              <a:defRPr sz="1999"/>
            </a:lvl9pPr>
          </a:lstStyle>
          <a:p>
            <a:r>
              <a:rPr lang="de-DE"/>
              <a:t>Bild</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992D16ED-EDD1-4A5D-BA1C-CC77859519F8}" type="datetime4">
              <a:rPr lang="en-US" smtClean="0"/>
              <a:t>July 18, 2023</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8" name="Title 1">
            <a:extLst>
              <a:ext uri="{FF2B5EF4-FFF2-40B4-BE49-F238E27FC236}">
                <a16:creationId xmlns:a16="http://schemas.microsoft.com/office/drawing/2014/main" id="{874D6481-F98B-45EE-B6D0-BF8C42A11F43}"/>
              </a:ext>
            </a:extLst>
          </p:cNvPr>
          <p:cNvSpPr>
            <a:spLocks noGrp="1"/>
          </p:cNvSpPr>
          <p:nvPr>
            <p:ph type="title" hasCustomPrompt="1"/>
          </p:nvPr>
        </p:nvSpPr>
        <p:spPr>
          <a:xfrm>
            <a:off x="2458553" y="4836496"/>
            <a:ext cx="7291569" cy="566777"/>
          </a:xfrm>
          <a:prstGeom prst="rect">
            <a:avLst/>
          </a:prstGeom>
        </p:spPr>
        <p:txBody>
          <a:bodyPr anchor="b">
            <a:normAutofit/>
          </a:bodyPr>
          <a:lstStyle>
            <a:lvl1pPr>
              <a:defRPr sz="1999"/>
            </a:lvl1pPr>
          </a:lstStyle>
          <a:p>
            <a:r>
              <a:rPr lang="en-US" altLang="de-DE"/>
              <a:t>Click to add title</a:t>
            </a:r>
            <a:endParaRPr lang="en-US"/>
          </a:p>
        </p:txBody>
      </p:sp>
      <p:sp>
        <p:nvSpPr>
          <p:cNvPr id="9" name="Text Placeholder 3">
            <a:extLst>
              <a:ext uri="{FF2B5EF4-FFF2-40B4-BE49-F238E27FC236}">
                <a16:creationId xmlns:a16="http://schemas.microsoft.com/office/drawing/2014/main" id="{85119134-5DDA-43C1-B0D4-2BD9056B0DD6}"/>
              </a:ext>
            </a:extLst>
          </p:cNvPr>
          <p:cNvSpPr>
            <a:spLocks noGrp="1"/>
          </p:cNvSpPr>
          <p:nvPr>
            <p:ph type="body" sz="half" idx="2"/>
          </p:nvPr>
        </p:nvSpPr>
        <p:spPr>
          <a:xfrm>
            <a:off x="2462030" y="5463729"/>
            <a:ext cx="7291569" cy="769581"/>
          </a:xfrm>
        </p:spPr>
        <p:txBody>
          <a:bodyPr>
            <a:normAutofit/>
          </a:bodyPr>
          <a:lstStyle>
            <a:lvl1pPr marL="0" indent="0">
              <a:buNone/>
              <a:defRPr sz="14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err="1"/>
              <a:t>Mastertextformat</a:t>
            </a:r>
            <a:r>
              <a:rPr lang="en-US" altLang="de-DE"/>
              <a:t> </a:t>
            </a:r>
            <a:r>
              <a:rPr lang="en-US" altLang="de-DE" err="1"/>
              <a:t>bearbeiten</a:t>
            </a:r>
            <a:endParaRPr lang="en-US" altLang="de-DE"/>
          </a:p>
        </p:txBody>
      </p:sp>
    </p:spTree>
    <p:extLst>
      <p:ext uri="{BB962C8B-B14F-4D97-AF65-F5344CB8AC3E}">
        <p14:creationId xmlns:p14="http://schemas.microsoft.com/office/powerpoint/2010/main" val="28567607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533400" y="1423972"/>
            <a:ext cx="11125200" cy="4682105"/>
          </a:xfrm>
        </p:spPr>
        <p:txBody>
          <a:bodyPr vert="eaVert"/>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Date Placeholder 3"/>
          <p:cNvSpPr>
            <a:spLocks noGrp="1"/>
          </p:cNvSpPr>
          <p:nvPr>
            <p:ph type="dt" sz="half" idx="10"/>
          </p:nvPr>
        </p:nvSpPr>
        <p:spPr>
          <a:xfrm>
            <a:off x="836313" y="6329811"/>
            <a:ext cx="1370340" cy="528189"/>
          </a:xfrm>
          <a:prstGeom prst="rect">
            <a:avLst/>
          </a:prstGeom>
        </p:spPr>
        <p:txBody>
          <a:bodyPr/>
          <a:lstStyle/>
          <a:p>
            <a:fld id="{875D5D3D-2EDA-453D-A98B-ACA198EE4F58}" type="datetime4">
              <a:rPr lang="en-US" smtClean="0"/>
              <a:t>July 18, 2023</a:t>
            </a:fld>
            <a:endParaRPr lang="de-DE"/>
          </a:p>
        </p:txBody>
      </p:sp>
      <p:sp>
        <p:nvSpPr>
          <p:cNvPr id="6" name="Slide Number Placeholder 5"/>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8" name="Title Placeholder 1">
            <a:extLst>
              <a:ext uri="{FF2B5EF4-FFF2-40B4-BE49-F238E27FC236}">
                <a16:creationId xmlns:a16="http://schemas.microsoft.com/office/drawing/2014/main" id="{A0AF9471-6F4B-417A-9B82-1D3AC42AE952}"/>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26293673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027183" y="365124"/>
            <a:ext cx="2628900" cy="5811838"/>
          </a:xfrm>
          <a:prstGeom prst="rect">
            <a:avLst/>
          </a:prstGeom>
        </p:spPr>
        <p:txBody>
          <a:bodyPr vert="eaVert"/>
          <a:lstStyle>
            <a:lvl1pPr>
              <a:defRPr/>
            </a:lvl1pPr>
          </a:lstStyle>
          <a:p>
            <a:r>
              <a:rPr lang="en-US" altLang="de-DE"/>
              <a:t>Click to add title</a:t>
            </a:r>
            <a:endParaRPr lang="en-US"/>
          </a:p>
        </p:txBody>
      </p:sp>
      <p:sp>
        <p:nvSpPr>
          <p:cNvPr id="3" name="Vertical Text Placeholder 2"/>
          <p:cNvSpPr>
            <a:spLocks noGrp="1"/>
          </p:cNvSpPr>
          <p:nvPr>
            <p:ph type="body" orient="vert" idx="1" hasCustomPrompt="1"/>
          </p:nvPr>
        </p:nvSpPr>
        <p:spPr>
          <a:xfrm>
            <a:off x="535920" y="365124"/>
            <a:ext cx="8300763" cy="5811838"/>
          </a:xfrm>
        </p:spPr>
        <p:txBody>
          <a:bodyPr vert="eaVert"/>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Date Placeholder 3"/>
          <p:cNvSpPr>
            <a:spLocks noGrp="1"/>
          </p:cNvSpPr>
          <p:nvPr>
            <p:ph type="dt" sz="half" idx="10"/>
          </p:nvPr>
        </p:nvSpPr>
        <p:spPr>
          <a:xfrm>
            <a:off x="836313" y="6329811"/>
            <a:ext cx="1370340" cy="528189"/>
          </a:xfrm>
          <a:prstGeom prst="rect">
            <a:avLst/>
          </a:prstGeom>
        </p:spPr>
        <p:txBody>
          <a:bodyPr/>
          <a:lstStyle/>
          <a:p>
            <a:fld id="{5B47A60A-81C1-450A-8258-62C9DE38B110}" type="datetime4">
              <a:rPr lang="en-US" smtClean="0"/>
              <a:t>July 18, 2023</a:t>
            </a:fld>
            <a:endParaRPr lang="de-DE"/>
          </a:p>
        </p:txBody>
      </p:sp>
      <p:sp>
        <p:nvSpPr>
          <p:cNvPr id="6" name="Slide Number Placeholder 5"/>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Tree>
    <p:extLst>
      <p:ext uri="{BB962C8B-B14F-4D97-AF65-F5344CB8AC3E}">
        <p14:creationId xmlns:p14="http://schemas.microsoft.com/office/powerpoint/2010/main" val="308021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4" name="Content Placeholder 3"/>
          <p:cNvSpPr>
            <a:spLocks noGrp="1"/>
          </p:cNvSpPr>
          <p:nvPr>
            <p:ph sz="half" idx="2" hasCustomPrompt="1"/>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Text Placeholder 4"/>
          <p:cNvSpPr>
            <a:spLocks noGrp="1"/>
          </p:cNvSpPr>
          <p:nvPr>
            <p:ph type="body" sz="quarter" idx="3" hasCustomPrompt="1"/>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6" name="Content Placeholder 5"/>
          <p:cNvSpPr>
            <a:spLocks noGrp="1"/>
          </p:cNvSpPr>
          <p:nvPr>
            <p:ph sz="quarter" idx="4" hasCustomPrompt="1"/>
          </p:nvPr>
        </p:nvSpPr>
        <p:spPr>
          <a:xfrm>
            <a:off x="6194424" y="2582458"/>
            <a:ext cx="5464176" cy="3607206"/>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7" name="Date Placeholder 6"/>
          <p:cNvSpPr>
            <a:spLocks noGrp="1"/>
          </p:cNvSpPr>
          <p:nvPr>
            <p:ph type="dt" sz="half" idx="10"/>
          </p:nvPr>
        </p:nvSpPr>
        <p:spPr>
          <a:xfrm>
            <a:off x="836313" y="6329811"/>
            <a:ext cx="1370340" cy="528189"/>
          </a:xfrm>
          <a:prstGeom prst="rect">
            <a:avLst/>
          </a:prstGeom>
        </p:spPr>
        <p:txBody>
          <a:bodyPr/>
          <a:lstStyle/>
          <a:p>
            <a:fld id="{4335A851-D77C-41AE-86D7-230684EEBDD1}" type="datetime4">
              <a:rPr lang="en-US" smtClean="0"/>
              <a:t>July 18, 2023</a:t>
            </a:fld>
            <a:endParaRPr lang="de-DE"/>
          </a:p>
        </p:txBody>
      </p:sp>
      <p:sp>
        <p:nvSpPr>
          <p:cNvPr id="9" name="Slide Number Placeholder 8"/>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3081445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Vergleich">
    <p:spTree>
      <p:nvGrpSpPr>
        <p:cNvPr id="1" name=""/>
        <p:cNvGrpSpPr/>
        <p:nvPr/>
      </p:nvGrpSpPr>
      <p:grpSpPr>
        <a:xfrm>
          <a:off x="0" y="0"/>
          <a:ext cx="0" cy="0"/>
          <a:chOff x="0" y="0"/>
          <a:chExt cx="0" cy="0"/>
        </a:xfrm>
      </p:grpSpPr>
      <p:sp>
        <p:nvSpPr>
          <p:cNvPr id="10" name="Bildplatzhalter 4"/>
          <p:cNvSpPr>
            <a:spLocks noGrp="1"/>
          </p:cNvSpPr>
          <p:nvPr>
            <p:ph type="pic" sz="quarter" idx="13" hasCustomPrompt="1"/>
          </p:nvPr>
        </p:nvSpPr>
        <p:spPr>
          <a:xfrm>
            <a:off x="6207759" y="2590003"/>
            <a:ext cx="5467775" cy="3605685"/>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en-US"/>
              <a:t>Please insert a picture in the master slide</a:t>
            </a:r>
          </a:p>
        </p:txBody>
      </p:sp>
      <p:sp>
        <p:nvSpPr>
          <p:cNvPr id="3" name="Text Placeholder 2"/>
          <p:cNvSpPr>
            <a:spLocks noGrp="1"/>
          </p:cNvSpPr>
          <p:nvPr>
            <p:ph type="body" idx="1" hasCustomPrompt="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4" name="Content Placeholder 3"/>
          <p:cNvSpPr>
            <a:spLocks noGrp="1"/>
          </p:cNvSpPr>
          <p:nvPr>
            <p:ph sz="half" idx="2" hasCustomPrompt="1"/>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Text Placeholder 4"/>
          <p:cNvSpPr>
            <a:spLocks noGrp="1"/>
          </p:cNvSpPr>
          <p:nvPr>
            <p:ph type="body" sz="quarter" idx="3" hasCustomPrompt="1"/>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7" name="Date Placeholder 6"/>
          <p:cNvSpPr>
            <a:spLocks noGrp="1"/>
          </p:cNvSpPr>
          <p:nvPr>
            <p:ph type="dt" sz="half" idx="10"/>
          </p:nvPr>
        </p:nvSpPr>
        <p:spPr>
          <a:xfrm>
            <a:off x="836313" y="6329811"/>
            <a:ext cx="1370340" cy="528189"/>
          </a:xfrm>
          <a:prstGeom prst="rect">
            <a:avLst/>
          </a:prstGeom>
        </p:spPr>
        <p:txBody>
          <a:bodyPr/>
          <a:lstStyle/>
          <a:p>
            <a:fld id="{12D4E77B-683C-46D8-9FBD-45D28C443896}" type="datetime4">
              <a:rPr lang="en-US" smtClean="0"/>
              <a:t>July 18, 2023</a:t>
            </a:fld>
            <a:endParaRPr lang="de-DE"/>
          </a:p>
        </p:txBody>
      </p:sp>
      <p:sp>
        <p:nvSpPr>
          <p:cNvPr id="9" name="Slide Number Placeholder 8"/>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p>
        </p:txBody>
      </p:sp>
    </p:spTree>
    <p:extLst>
      <p:ext uri="{BB962C8B-B14F-4D97-AF65-F5344CB8AC3E}">
        <p14:creationId xmlns:p14="http://schemas.microsoft.com/office/powerpoint/2010/main" val="947471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6313" y="6329811"/>
            <a:ext cx="1370340" cy="528189"/>
          </a:xfrm>
          <a:prstGeom prst="rect">
            <a:avLst/>
          </a:prstGeom>
        </p:spPr>
        <p:txBody>
          <a:bodyPr/>
          <a:lstStyle/>
          <a:p>
            <a:fld id="{648B8F8E-2E80-4FE8-B44D-BD31B836C218}"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
        <p:nvSpPr>
          <p:cNvPr id="8" name="Bildplatzhalter 3"/>
          <p:cNvSpPr>
            <a:spLocks noGrp="1"/>
          </p:cNvSpPr>
          <p:nvPr>
            <p:ph type="pic" sz="quarter" idx="14"/>
          </p:nvPr>
        </p:nvSpPr>
        <p:spPr>
          <a:xfrm>
            <a:off x="0" y="1770680"/>
            <a:ext cx="12192000" cy="4404693"/>
          </a:xfrm>
          <a:solidFill>
            <a:srgbClr val="FF99FF"/>
          </a:solidFill>
        </p:spPr>
        <p:txBody>
          <a:bodyPr anchor="t"/>
          <a:lstStyle>
            <a:lvl1pPr marL="0" indent="0" algn="ctr">
              <a:buFont typeface="Arial" panose="020B0604020202020204" pitchFamily="34" charset="0"/>
              <a:buNone/>
              <a:defRPr/>
            </a:lvl1pPr>
          </a:lstStyle>
          <a:p>
            <a:endParaRPr lang="de-DE"/>
          </a:p>
          <a:p>
            <a:r>
              <a:rPr lang="en-US"/>
              <a:t>Please insert a picture in the master slide</a:t>
            </a:r>
          </a:p>
        </p:txBody>
      </p:sp>
    </p:spTree>
    <p:extLst>
      <p:ext uri="{BB962C8B-B14F-4D97-AF65-F5344CB8AC3E}">
        <p14:creationId xmlns:p14="http://schemas.microsoft.com/office/powerpoint/2010/main" val="969953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Nur Titel">
    <p:spTree>
      <p:nvGrpSpPr>
        <p:cNvPr id="1" name=""/>
        <p:cNvGrpSpPr/>
        <p:nvPr/>
      </p:nvGrpSpPr>
      <p:grpSpPr>
        <a:xfrm>
          <a:off x="0" y="0"/>
          <a:ext cx="0" cy="0"/>
          <a:chOff x="0" y="0"/>
          <a:chExt cx="0" cy="0"/>
        </a:xfrm>
      </p:grpSpPr>
      <p:pic>
        <p:nvPicPr>
          <p:cNvPr id="6" name="Bildplatzhalter 6">
            <a:extLst>
              <a:ext uri="{FF2B5EF4-FFF2-40B4-BE49-F238E27FC236}">
                <a16:creationId xmlns:a16="http://schemas.microsoft.com/office/drawing/2014/main" id="{AD469279-E5C8-404C-94A7-9CE4F8C2FF7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757" b="21796"/>
          <a:stretch/>
        </p:blipFill>
        <p:spPr>
          <a:xfrm>
            <a:off x="0" y="1770680"/>
            <a:ext cx="12191999" cy="4404693"/>
          </a:xfrm>
          <a:prstGeom prst="rect">
            <a:avLst/>
          </a:prstGeom>
        </p:spPr>
      </p:pic>
      <p:sp>
        <p:nvSpPr>
          <p:cNvPr id="3" name="Date Placeholder 2"/>
          <p:cNvSpPr>
            <a:spLocks noGrp="1"/>
          </p:cNvSpPr>
          <p:nvPr>
            <p:ph type="dt" sz="half" idx="10"/>
          </p:nvPr>
        </p:nvSpPr>
        <p:spPr>
          <a:xfrm>
            <a:off x="836313" y="6329811"/>
            <a:ext cx="1370340" cy="528189"/>
          </a:xfrm>
          <a:prstGeom prst="rect">
            <a:avLst/>
          </a:prstGeom>
        </p:spPr>
        <p:txBody>
          <a:bodyPr/>
          <a:lstStyle/>
          <a:p>
            <a:fld id="{6AE96706-7997-401A-B3C6-DD0629218309}"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3928442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1.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image" Target="../media/image2.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1.png"/><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8000" y="394871"/>
            <a:ext cx="9158904" cy="767748"/>
          </a:xfrm>
          <a:prstGeom prst="rect">
            <a:avLst/>
          </a:prstGeom>
        </p:spPr>
        <p:txBody>
          <a:bodyPr vert="horz" lIns="0" tIns="0" rIns="0" bIns="0" rtlCol="0" anchor="b">
            <a:normAutofit/>
          </a:bodyPr>
          <a:lstStyle/>
          <a:p>
            <a:r>
              <a:rPr lang="en-US" altLang="de-DE"/>
              <a:t>Click to add title</a:t>
            </a:r>
            <a:endParaRPr lang="en-US"/>
          </a:p>
        </p:txBody>
      </p:sp>
      <p:sp>
        <p:nvSpPr>
          <p:cNvPr id="3" name="Text Placeholder 2"/>
          <p:cNvSpPr>
            <a:spLocks noGrp="1"/>
          </p:cNvSpPr>
          <p:nvPr>
            <p:ph type="body" idx="1"/>
          </p:nvPr>
        </p:nvSpPr>
        <p:spPr>
          <a:xfrm>
            <a:off x="528001" y="1582633"/>
            <a:ext cx="11135999" cy="4523445"/>
          </a:xfrm>
          <a:prstGeom prst="rect">
            <a:avLst/>
          </a:prstGeom>
        </p:spPr>
        <p:txBody>
          <a:bodyPr vert="horz" lIns="0" tIns="0" rIns="0" bIns="0" rtlCol="0">
            <a:normAutofit/>
          </a:bodyPr>
          <a:lstStyle/>
          <a:p>
            <a:pPr lvl="0"/>
            <a:r>
              <a:rPr lang="de-DE" altLang="de-DE"/>
              <a:t>Karlsruher Institute </a:t>
            </a:r>
            <a:r>
              <a:rPr lang="de-DE" altLang="de-DE" err="1"/>
              <a:t>for</a:t>
            </a:r>
            <a:r>
              <a:rPr lang="de-DE" altLang="de-DE"/>
              <a:t> Technology (KIT).</a:t>
            </a:r>
          </a:p>
          <a:p>
            <a:pPr lvl="1"/>
            <a:r>
              <a:rPr lang="en-US" altLang="de-DE"/>
              <a:t>Second level</a:t>
            </a:r>
          </a:p>
          <a:p>
            <a:pPr lvl="2"/>
            <a:r>
              <a:rPr lang="en-US" altLang="de-DE"/>
              <a:t>Third level</a:t>
            </a:r>
          </a:p>
          <a:p>
            <a:pPr lvl="3"/>
            <a:r>
              <a:rPr lang="en-US" altLang="de-DE"/>
              <a:t>Fourth level           </a:t>
            </a:r>
          </a:p>
        </p:txBody>
      </p:sp>
      <p:cxnSp>
        <p:nvCxnSpPr>
          <p:cNvPr id="12" name="Gerade Verbindung 11"/>
          <p:cNvCxnSpPr/>
          <p:nvPr userDrawn="1"/>
        </p:nvCxnSpPr>
        <p:spPr>
          <a:xfrm>
            <a:off x="143930" y="6319881"/>
            <a:ext cx="11904143"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Grafik 13">
            <a:extLst>
              <a:ext uri="{FF2B5EF4-FFF2-40B4-BE49-F238E27FC236}">
                <a16:creationId xmlns:a16="http://schemas.microsoft.com/office/drawing/2014/main" id="{49C6492B-9F9B-4588-8AB6-62DBF42A6EA9}"/>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224001" y="441464"/>
            <a:ext cx="1439999" cy="666959"/>
          </a:xfrm>
          <a:prstGeom prst="rect">
            <a:avLst/>
          </a:prstGeom>
        </p:spPr>
      </p:pic>
      <p:sp>
        <p:nvSpPr>
          <p:cNvPr id="15" name="Date Placeholder 3"/>
          <p:cNvSpPr>
            <a:spLocks noGrp="1"/>
          </p:cNvSpPr>
          <p:nvPr>
            <p:ph type="dt" sz="half" idx="2"/>
          </p:nvPr>
        </p:nvSpPr>
        <p:spPr>
          <a:xfrm>
            <a:off x="836313" y="6329811"/>
            <a:ext cx="1370340" cy="528189"/>
          </a:xfrm>
          <a:prstGeom prst="rect">
            <a:avLst/>
          </a:prstGeom>
        </p:spPr>
        <p:txBody>
          <a:bodyPr vert="horz" lIns="0" tIns="0" rIns="0" bIns="0" rtlCol="0" anchor="ctr"/>
          <a:lstStyle>
            <a:lvl1pPr algn="l">
              <a:defRPr sz="1200">
                <a:solidFill>
                  <a:schemeClr val="tx1"/>
                </a:solidFill>
              </a:defRPr>
            </a:lvl1pPr>
          </a:lstStyle>
          <a:p>
            <a:fld id="{B594C81A-DFE5-4252-ACE3-7B558C600C33}" type="datetime4">
              <a:rPr lang="en-US" smtClean="0"/>
              <a:t>July 18, 2023</a:t>
            </a:fld>
            <a:endParaRPr lang="en-US"/>
          </a:p>
        </p:txBody>
      </p:sp>
      <p:sp>
        <p:nvSpPr>
          <p:cNvPr id="16" name="Slide Number Placeholder 5"/>
          <p:cNvSpPr>
            <a:spLocks noGrp="1"/>
          </p:cNvSpPr>
          <p:nvPr>
            <p:ph type="sldNum" sz="quarter" idx="4"/>
          </p:nvPr>
        </p:nvSpPr>
        <p:spPr>
          <a:xfrm>
            <a:off x="288000" y="6329811"/>
            <a:ext cx="435157" cy="528189"/>
          </a:xfrm>
          <a:prstGeom prst="rect">
            <a:avLst/>
          </a:prstGeom>
        </p:spPr>
        <p:txBody>
          <a:bodyPr vert="horz" lIns="0" tIns="0" rIns="0" bIns="0" rtlCol="0" anchor="ctr"/>
          <a:lstStyle>
            <a:lvl1pPr algn="l">
              <a:defRPr sz="1200" b="1">
                <a:solidFill>
                  <a:schemeClr val="tx1"/>
                </a:solidFill>
              </a:defRPr>
            </a:lvl1pPr>
          </a:lstStyle>
          <a:p>
            <a:fld id="{61696EC4-B4CF-4701-AD06-A8439D6D8E12}" type="slidenum">
              <a:rPr lang="en-US" smtClean="0"/>
              <a:pPr/>
              <a:t>‹#›</a:t>
            </a:fld>
            <a:endParaRPr lang="en-US"/>
          </a:p>
        </p:txBody>
      </p:sp>
      <p:sp>
        <p:nvSpPr>
          <p:cNvPr id="17" name="Footer Placeholder 4">
            <a:extLst>
              <a:ext uri="{FF2B5EF4-FFF2-40B4-BE49-F238E27FC236}">
                <a16:creationId xmlns:a16="http://schemas.microsoft.com/office/drawing/2014/main" id="{74D87B36-D57F-487F-9086-156B2F77E750}"/>
              </a:ext>
            </a:extLst>
          </p:cNvPr>
          <p:cNvSpPr txBox="1">
            <a:spLocks/>
          </p:cNvSpPr>
          <p:nvPr userDrawn="1"/>
        </p:nvSpPr>
        <p:spPr>
          <a:xfrm>
            <a:off x="2267108" y="6329811"/>
            <a:ext cx="4908393" cy="528189"/>
          </a:xfrm>
          <a:prstGeom prst="rect">
            <a:avLst/>
          </a:prstGeom>
        </p:spPr>
        <p:txBody>
          <a:bodyPr vert="horz" lIns="0" tIns="0" rIns="0" bIns="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1200" b="0"/>
              <a:t>Case Challenge - </a:t>
            </a:r>
            <a:r>
              <a:rPr lang="en-GB" sz="1200" b="0"/>
              <a:t>Business Data Analytics: Application and Tools</a:t>
            </a:r>
            <a:endParaRPr lang="de-DE" sz="1200"/>
          </a:p>
        </p:txBody>
      </p:sp>
      <p:sp>
        <p:nvSpPr>
          <p:cNvPr id="18" name="Fußzeilenplatzhalter 4">
            <a:extLst>
              <a:ext uri="{FF2B5EF4-FFF2-40B4-BE49-F238E27FC236}">
                <a16:creationId xmlns:a16="http://schemas.microsoft.com/office/drawing/2014/main" id="{AE6A56DB-B5EE-4225-952A-4A1FEE4F4716}"/>
              </a:ext>
            </a:extLst>
          </p:cNvPr>
          <p:cNvSpPr txBox="1">
            <a:spLocks/>
          </p:cNvSpPr>
          <p:nvPr userDrawn="1"/>
        </p:nvSpPr>
        <p:spPr>
          <a:xfrm>
            <a:off x="7340601" y="6329811"/>
            <a:ext cx="4326737" cy="528189"/>
          </a:xfrm>
          <a:prstGeom prst="rect">
            <a:avLst/>
          </a:prstGeom>
        </p:spPr>
        <p:txBody>
          <a:bodyPr vert="horz" lIns="0" tIns="0" rIns="0" bIns="0" rtlCol="0" anchor="ctr"/>
          <a:lstStyle>
            <a:defPPr>
              <a:defRPr lang="de-DE"/>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1200"/>
              <a:t>Using Reinforcement Learning for Power Plant Dispatch in Short-term Electricity Markets</a:t>
            </a:r>
            <a:endParaRPr lang="de-DE" sz="1200"/>
          </a:p>
        </p:txBody>
      </p:sp>
    </p:spTree>
    <p:extLst>
      <p:ext uri="{BB962C8B-B14F-4D97-AF65-F5344CB8AC3E}">
        <p14:creationId xmlns:p14="http://schemas.microsoft.com/office/powerpoint/2010/main" val="3503340467"/>
      </p:ext>
    </p:extLst>
  </p:cSld>
  <p:clrMap bg1="lt1" tx1="dk1" bg2="lt2" tx2="dk2" accent1="accent1" accent2="accent2" accent3="accent3" accent4="accent4" accent5="accent5" accent6="accent6" hlink="hlink" folHlink="folHlink"/>
  <p:sldLayoutIdLst>
    <p:sldLayoutId id="2147483674" r:id="rId1"/>
    <p:sldLayoutId id="2147483690" r:id="rId2"/>
    <p:sldLayoutId id="2147483675" r:id="rId3"/>
    <p:sldLayoutId id="2147483677" r:id="rId4"/>
    <p:sldLayoutId id="2147483687" r:id="rId5"/>
    <p:sldLayoutId id="2147483678" r:id="rId6"/>
    <p:sldLayoutId id="2147483686" r:id="rId7"/>
    <p:sldLayoutId id="2147483688" r:id="rId8"/>
    <p:sldLayoutId id="2147483691" r:id="rId9"/>
    <p:sldLayoutId id="2147483689" r:id="rId10"/>
    <p:sldLayoutId id="2147483692" r:id="rId11"/>
    <p:sldLayoutId id="2147483679" r:id="rId12"/>
    <p:sldLayoutId id="2147483680" r:id="rId13"/>
    <p:sldLayoutId id="2147483681" r:id="rId14"/>
    <p:sldLayoutId id="2147483682" r:id="rId15"/>
    <p:sldLayoutId id="2147483683" r:id="rId16"/>
    <p:sldLayoutId id="2147483684" r:id="rId17"/>
    <p:sldLayoutId id="2147483729" r:id="rId18"/>
  </p:sldLayoutIdLst>
  <p:hf hdr="0" ftr="0"/>
  <p:txStyles>
    <p:titleStyle>
      <a:lvl1pPr algn="l" defTabSz="914347" rtl="0" eaLnBrk="1" latinLnBrk="0" hangingPunct="1">
        <a:lnSpc>
          <a:spcPct val="90000"/>
        </a:lnSpc>
        <a:spcBef>
          <a:spcPct val="0"/>
        </a:spcBef>
        <a:buNone/>
        <a:defRPr lang="en-US" sz="3199" b="1" kern="1200" dirty="0">
          <a:solidFill>
            <a:schemeClr val="tx1"/>
          </a:solidFill>
          <a:latin typeface="+mn-lt"/>
          <a:ea typeface="+mj-ea"/>
          <a:cs typeface="Arial" panose="020B0604020202020204" pitchFamily="34" charset="0"/>
        </a:defRPr>
      </a:lvl1pPr>
    </p:titleStyle>
    <p:bodyStyle>
      <a:lvl1pPr marL="271448" indent="-271448" algn="l" defTabSz="914347" rtl="0" eaLnBrk="1" latinLnBrk="0" hangingPunct="1">
        <a:lnSpc>
          <a:spcPct val="90000"/>
        </a:lnSpc>
        <a:spcBef>
          <a:spcPts val="480"/>
        </a:spcBef>
        <a:buSzPct val="88000"/>
        <a:buFontTx/>
        <a:buBlip>
          <a:blip r:embed="rId21"/>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21"/>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21"/>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21"/>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21"/>
        </a:buBlip>
        <a:defRPr sz="1599"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347" rtl="0" eaLnBrk="1" latinLnBrk="0" hangingPunct="1">
        <a:defRPr sz="1799" kern="1200">
          <a:solidFill>
            <a:schemeClr val="tx1"/>
          </a:solidFill>
          <a:latin typeface="+mn-lt"/>
          <a:ea typeface="+mn-ea"/>
          <a:cs typeface="+mn-cs"/>
        </a:defRPr>
      </a:lvl1pPr>
      <a:lvl2pPr marL="457173" algn="l" defTabSz="914347" rtl="0" eaLnBrk="1" latinLnBrk="0" hangingPunct="1">
        <a:defRPr sz="1799" kern="1200">
          <a:solidFill>
            <a:schemeClr val="tx1"/>
          </a:solidFill>
          <a:latin typeface="+mn-lt"/>
          <a:ea typeface="+mn-ea"/>
          <a:cs typeface="+mn-cs"/>
        </a:defRPr>
      </a:lvl2pPr>
      <a:lvl3pPr marL="914347" algn="l" defTabSz="914347" rtl="0" eaLnBrk="1" latinLnBrk="0" hangingPunct="1">
        <a:defRPr sz="1799" kern="1200">
          <a:solidFill>
            <a:schemeClr val="tx1"/>
          </a:solidFill>
          <a:latin typeface="+mn-lt"/>
          <a:ea typeface="+mn-ea"/>
          <a:cs typeface="+mn-cs"/>
        </a:defRPr>
      </a:lvl3pPr>
      <a:lvl4pPr marL="1371519" algn="l" defTabSz="914347" rtl="0" eaLnBrk="1" latinLnBrk="0" hangingPunct="1">
        <a:defRPr sz="1799" kern="1200">
          <a:solidFill>
            <a:schemeClr val="tx1"/>
          </a:solidFill>
          <a:latin typeface="+mn-lt"/>
          <a:ea typeface="+mn-ea"/>
          <a:cs typeface="+mn-cs"/>
        </a:defRPr>
      </a:lvl4pPr>
      <a:lvl5pPr marL="1828693" algn="l" defTabSz="914347" rtl="0" eaLnBrk="1" latinLnBrk="0" hangingPunct="1">
        <a:defRPr sz="1799" kern="1200">
          <a:solidFill>
            <a:schemeClr val="tx1"/>
          </a:solidFill>
          <a:latin typeface="+mn-lt"/>
          <a:ea typeface="+mn-ea"/>
          <a:cs typeface="+mn-cs"/>
        </a:defRPr>
      </a:lvl5pPr>
      <a:lvl6pPr marL="2285866" algn="l" defTabSz="914347" rtl="0" eaLnBrk="1" latinLnBrk="0" hangingPunct="1">
        <a:defRPr sz="1799" kern="1200">
          <a:solidFill>
            <a:schemeClr val="tx1"/>
          </a:solidFill>
          <a:latin typeface="+mn-lt"/>
          <a:ea typeface="+mn-ea"/>
          <a:cs typeface="+mn-cs"/>
        </a:defRPr>
      </a:lvl6pPr>
      <a:lvl7pPr marL="2743040" algn="l" defTabSz="914347" rtl="0" eaLnBrk="1" latinLnBrk="0" hangingPunct="1">
        <a:defRPr sz="1799" kern="1200">
          <a:solidFill>
            <a:schemeClr val="tx1"/>
          </a:solidFill>
          <a:latin typeface="+mn-lt"/>
          <a:ea typeface="+mn-ea"/>
          <a:cs typeface="+mn-cs"/>
        </a:defRPr>
      </a:lvl7pPr>
      <a:lvl8pPr marL="3200213" algn="l" defTabSz="914347" rtl="0" eaLnBrk="1" latinLnBrk="0" hangingPunct="1">
        <a:defRPr sz="1799" kern="1200">
          <a:solidFill>
            <a:schemeClr val="tx1"/>
          </a:solidFill>
          <a:latin typeface="+mn-lt"/>
          <a:ea typeface="+mn-ea"/>
          <a:cs typeface="+mn-cs"/>
        </a:defRPr>
      </a:lvl8pPr>
      <a:lvl9pPr marL="3657387" algn="l" defTabSz="91434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9" userDrawn="1">
          <p15:clr>
            <a:srgbClr val="F26B43"/>
          </p15:clr>
        </p15:guide>
        <p15:guide id="3" orient="horz" pos="618" userDrawn="1">
          <p15:clr>
            <a:srgbClr val="F26B43"/>
          </p15:clr>
        </p15:guide>
        <p15:guide id="4" pos="60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8000" y="394871"/>
            <a:ext cx="9158904" cy="767748"/>
          </a:xfrm>
          <a:prstGeom prst="rect">
            <a:avLst/>
          </a:prstGeom>
        </p:spPr>
        <p:txBody>
          <a:bodyPr vert="horz" lIns="0" tIns="0" rIns="0" bIns="0" rtlCol="0" anchor="b">
            <a:normAutofit/>
          </a:bodyPr>
          <a:lstStyle/>
          <a:p>
            <a:r>
              <a:rPr lang="en-US" altLang="de-DE"/>
              <a:t>Click to add title</a:t>
            </a:r>
            <a:endParaRPr lang="en-US"/>
          </a:p>
        </p:txBody>
      </p:sp>
      <p:sp>
        <p:nvSpPr>
          <p:cNvPr id="3" name="Text Placeholder 2"/>
          <p:cNvSpPr>
            <a:spLocks noGrp="1"/>
          </p:cNvSpPr>
          <p:nvPr>
            <p:ph type="body" idx="1"/>
          </p:nvPr>
        </p:nvSpPr>
        <p:spPr>
          <a:xfrm>
            <a:off x="528001" y="1582633"/>
            <a:ext cx="11135999" cy="4523445"/>
          </a:xfrm>
          <a:prstGeom prst="rect">
            <a:avLst/>
          </a:prstGeom>
        </p:spPr>
        <p:txBody>
          <a:bodyPr vert="horz" lIns="0" tIns="0" rIns="0" bIns="0" rtlCol="0">
            <a:normAutofit/>
          </a:bodyPr>
          <a:lstStyle/>
          <a:p>
            <a:pPr lvl="0"/>
            <a:r>
              <a:rPr lang="de-DE" altLang="de-DE"/>
              <a:t>Karlsruher Institute </a:t>
            </a:r>
            <a:r>
              <a:rPr lang="de-DE" altLang="de-DE" err="1"/>
              <a:t>for</a:t>
            </a:r>
            <a:r>
              <a:rPr lang="de-DE" altLang="de-DE"/>
              <a:t> Technology (KIT).</a:t>
            </a:r>
          </a:p>
          <a:p>
            <a:pPr lvl="1"/>
            <a:r>
              <a:rPr lang="en-US" altLang="de-DE"/>
              <a:t>Second level</a:t>
            </a:r>
          </a:p>
          <a:p>
            <a:pPr lvl="2"/>
            <a:r>
              <a:rPr lang="en-US" altLang="de-DE"/>
              <a:t>Third level</a:t>
            </a:r>
          </a:p>
          <a:p>
            <a:pPr lvl="3"/>
            <a:r>
              <a:rPr lang="en-US" altLang="de-DE"/>
              <a:t>Fourth level           </a:t>
            </a:r>
          </a:p>
        </p:txBody>
      </p:sp>
      <p:cxnSp>
        <p:nvCxnSpPr>
          <p:cNvPr id="12" name="Gerade Verbindung 11"/>
          <p:cNvCxnSpPr/>
          <p:nvPr userDrawn="1"/>
        </p:nvCxnSpPr>
        <p:spPr>
          <a:xfrm>
            <a:off x="143930" y="6319881"/>
            <a:ext cx="11904143" cy="99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Grafik 13">
            <a:extLst>
              <a:ext uri="{FF2B5EF4-FFF2-40B4-BE49-F238E27FC236}">
                <a16:creationId xmlns:a16="http://schemas.microsoft.com/office/drawing/2014/main" id="{49C6492B-9F9B-4588-8AB6-62DBF42A6EA9}"/>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224001" y="441464"/>
            <a:ext cx="1439999" cy="666959"/>
          </a:xfrm>
          <a:prstGeom prst="rect">
            <a:avLst/>
          </a:prstGeom>
        </p:spPr>
      </p:pic>
      <p:sp>
        <p:nvSpPr>
          <p:cNvPr id="15" name="Date Placeholder 3"/>
          <p:cNvSpPr>
            <a:spLocks noGrp="1"/>
          </p:cNvSpPr>
          <p:nvPr>
            <p:ph type="dt" sz="half" idx="2"/>
          </p:nvPr>
        </p:nvSpPr>
        <p:spPr>
          <a:xfrm>
            <a:off x="836313" y="6329811"/>
            <a:ext cx="1370340" cy="528189"/>
          </a:xfrm>
          <a:prstGeom prst="rect">
            <a:avLst/>
          </a:prstGeom>
        </p:spPr>
        <p:txBody>
          <a:bodyPr vert="horz" lIns="0" tIns="0" rIns="0" bIns="0" rtlCol="0" anchor="ctr"/>
          <a:lstStyle>
            <a:lvl1pPr algn="l">
              <a:defRPr sz="1200">
                <a:solidFill>
                  <a:schemeClr val="tx1"/>
                </a:solidFill>
              </a:defRPr>
            </a:lvl1pPr>
          </a:lstStyle>
          <a:p>
            <a:fld id="{702C4C1C-1ED3-4954-B0E9-D63D775CC421}" type="datetime4">
              <a:rPr lang="en-US" smtClean="0"/>
              <a:t>July 18, 2023</a:t>
            </a:fld>
            <a:endParaRPr lang="en-US"/>
          </a:p>
        </p:txBody>
      </p:sp>
      <p:sp>
        <p:nvSpPr>
          <p:cNvPr id="16" name="Slide Number Placeholder 5"/>
          <p:cNvSpPr>
            <a:spLocks noGrp="1"/>
          </p:cNvSpPr>
          <p:nvPr>
            <p:ph type="sldNum" sz="quarter" idx="4"/>
          </p:nvPr>
        </p:nvSpPr>
        <p:spPr>
          <a:xfrm>
            <a:off x="288000" y="6329811"/>
            <a:ext cx="435157" cy="528189"/>
          </a:xfrm>
          <a:prstGeom prst="rect">
            <a:avLst/>
          </a:prstGeom>
        </p:spPr>
        <p:txBody>
          <a:bodyPr vert="horz" lIns="0" tIns="0" rIns="0" bIns="0" rtlCol="0" anchor="ctr"/>
          <a:lstStyle>
            <a:lvl1pPr algn="l">
              <a:defRPr sz="1200" b="1">
                <a:solidFill>
                  <a:schemeClr val="tx1"/>
                </a:solidFill>
              </a:defRPr>
            </a:lvl1pPr>
          </a:lstStyle>
          <a:p>
            <a:fld id="{61696EC4-B4CF-4701-AD06-A8439D6D8E12}" type="slidenum">
              <a:rPr lang="en-US" smtClean="0"/>
              <a:pPr/>
              <a:t>‹#›</a:t>
            </a:fld>
            <a:endParaRPr lang="en-US"/>
          </a:p>
        </p:txBody>
      </p:sp>
      <p:sp>
        <p:nvSpPr>
          <p:cNvPr id="17" name="Footer Placeholder 4">
            <a:extLst>
              <a:ext uri="{FF2B5EF4-FFF2-40B4-BE49-F238E27FC236}">
                <a16:creationId xmlns:a16="http://schemas.microsoft.com/office/drawing/2014/main" id="{74D87B36-D57F-487F-9086-156B2F77E750}"/>
              </a:ext>
            </a:extLst>
          </p:cNvPr>
          <p:cNvSpPr txBox="1">
            <a:spLocks/>
          </p:cNvSpPr>
          <p:nvPr userDrawn="1"/>
        </p:nvSpPr>
        <p:spPr>
          <a:xfrm>
            <a:off x="2267108" y="6329811"/>
            <a:ext cx="4908393" cy="528189"/>
          </a:xfrm>
          <a:prstGeom prst="rect">
            <a:avLst/>
          </a:prstGeom>
        </p:spPr>
        <p:txBody>
          <a:bodyPr vert="horz" lIns="0" tIns="0" rIns="0" bIns="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1200"/>
              <a:t>Prof. Maria Mustermann - Title</a:t>
            </a:r>
          </a:p>
        </p:txBody>
      </p:sp>
      <p:sp>
        <p:nvSpPr>
          <p:cNvPr id="18" name="Fußzeilenplatzhalter 4">
            <a:extLst>
              <a:ext uri="{FF2B5EF4-FFF2-40B4-BE49-F238E27FC236}">
                <a16:creationId xmlns:a16="http://schemas.microsoft.com/office/drawing/2014/main" id="{AE6A56DB-B5EE-4225-952A-4A1FEE4F4716}"/>
              </a:ext>
            </a:extLst>
          </p:cNvPr>
          <p:cNvSpPr txBox="1">
            <a:spLocks/>
          </p:cNvSpPr>
          <p:nvPr userDrawn="1"/>
        </p:nvSpPr>
        <p:spPr>
          <a:xfrm>
            <a:off x="7340601" y="6329811"/>
            <a:ext cx="4326737" cy="528189"/>
          </a:xfrm>
          <a:prstGeom prst="rect">
            <a:avLst/>
          </a:prstGeom>
        </p:spPr>
        <p:txBody>
          <a:bodyPr vert="horz" lIns="0" tIns="0" rIns="0" bIns="0" rtlCol="0" anchor="ctr"/>
          <a:lstStyle>
            <a:defPPr>
              <a:defRPr lang="de-DE"/>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spcBef>
                <a:spcPct val="50000"/>
              </a:spcBef>
            </a:pPr>
            <a:r>
              <a:rPr lang="en-US" altLang="de-DE" sz="1200"/>
              <a:t>Name of Division, Institute, Business Unit</a:t>
            </a:r>
          </a:p>
        </p:txBody>
      </p:sp>
    </p:spTree>
    <p:extLst>
      <p:ext uri="{BB962C8B-B14F-4D97-AF65-F5344CB8AC3E}">
        <p14:creationId xmlns:p14="http://schemas.microsoft.com/office/powerpoint/2010/main" val="136758776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Lst>
  <p:hf hdr="0" ftr="0"/>
  <p:txStyles>
    <p:titleStyle>
      <a:lvl1pPr algn="l" defTabSz="914347" rtl="0" eaLnBrk="1" latinLnBrk="0" hangingPunct="1">
        <a:lnSpc>
          <a:spcPct val="90000"/>
        </a:lnSpc>
        <a:spcBef>
          <a:spcPct val="0"/>
        </a:spcBef>
        <a:buNone/>
        <a:defRPr lang="en-US" sz="3199" b="1" kern="1200" dirty="0">
          <a:solidFill>
            <a:schemeClr val="tx1"/>
          </a:solidFill>
          <a:latin typeface="+mn-lt"/>
          <a:ea typeface="+mj-ea"/>
          <a:cs typeface="Arial" panose="020B0604020202020204" pitchFamily="34" charset="0"/>
        </a:defRPr>
      </a:lvl1pPr>
    </p:titleStyle>
    <p:bodyStyle>
      <a:lvl1pPr marL="271448" indent="-271448" algn="l" defTabSz="914347" rtl="0" eaLnBrk="1" latinLnBrk="0" hangingPunct="1">
        <a:lnSpc>
          <a:spcPct val="90000"/>
        </a:lnSpc>
        <a:spcBef>
          <a:spcPts val="480"/>
        </a:spcBef>
        <a:buSzPct val="88000"/>
        <a:buFontTx/>
        <a:buBlip>
          <a:blip r:embed="rId20"/>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20"/>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20"/>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20"/>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20"/>
        </a:buBlip>
        <a:defRPr sz="1599"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347" rtl="0" eaLnBrk="1" latinLnBrk="0" hangingPunct="1">
        <a:defRPr sz="1799" kern="1200">
          <a:solidFill>
            <a:schemeClr val="tx1"/>
          </a:solidFill>
          <a:latin typeface="+mn-lt"/>
          <a:ea typeface="+mn-ea"/>
          <a:cs typeface="+mn-cs"/>
        </a:defRPr>
      </a:lvl1pPr>
      <a:lvl2pPr marL="457173" algn="l" defTabSz="914347" rtl="0" eaLnBrk="1" latinLnBrk="0" hangingPunct="1">
        <a:defRPr sz="1799" kern="1200">
          <a:solidFill>
            <a:schemeClr val="tx1"/>
          </a:solidFill>
          <a:latin typeface="+mn-lt"/>
          <a:ea typeface="+mn-ea"/>
          <a:cs typeface="+mn-cs"/>
        </a:defRPr>
      </a:lvl2pPr>
      <a:lvl3pPr marL="914347" algn="l" defTabSz="914347" rtl="0" eaLnBrk="1" latinLnBrk="0" hangingPunct="1">
        <a:defRPr sz="1799" kern="1200">
          <a:solidFill>
            <a:schemeClr val="tx1"/>
          </a:solidFill>
          <a:latin typeface="+mn-lt"/>
          <a:ea typeface="+mn-ea"/>
          <a:cs typeface="+mn-cs"/>
        </a:defRPr>
      </a:lvl3pPr>
      <a:lvl4pPr marL="1371519" algn="l" defTabSz="914347" rtl="0" eaLnBrk="1" latinLnBrk="0" hangingPunct="1">
        <a:defRPr sz="1799" kern="1200">
          <a:solidFill>
            <a:schemeClr val="tx1"/>
          </a:solidFill>
          <a:latin typeface="+mn-lt"/>
          <a:ea typeface="+mn-ea"/>
          <a:cs typeface="+mn-cs"/>
        </a:defRPr>
      </a:lvl4pPr>
      <a:lvl5pPr marL="1828693" algn="l" defTabSz="914347" rtl="0" eaLnBrk="1" latinLnBrk="0" hangingPunct="1">
        <a:defRPr sz="1799" kern="1200">
          <a:solidFill>
            <a:schemeClr val="tx1"/>
          </a:solidFill>
          <a:latin typeface="+mn-lt"/>
          <a:ea typeface="+mn-ea"/>
          <a:cs typeface="+mn-cs"/>
        </a:defRPr>
      </a:lvl5pPr>
      <a:lvl6pPr marL="2285866" algn="l" defTabSz="914347" rtl="0" eaLnBrk="1" latinLnBrk="0" hangingPunct="1">
        <a:defRPr sz="1799" kern="1200">
          <a:solidFill>
            <a:schemeClr val="tx1"/>
          </a:solidFill>
          <a:latin typeface="+mn-lt"/>
          <a:ea typeface="+mn-ea"/>
          <a:cs typeface="+mn-cs"/>
        </a:defRPr>
      </a:lvl6pPr>
      <a:lvl7pPr marL="2743040" algn="l" defTabSz="914347" rtl="0" eaLnBrk="1" latinLnBrk="0" hangingPunct="1">
        <a:defRPr sz="1799" kern="1200">
          <a:solidFill>
            <a:schemeClr val="tx1"/>
          </a:solidFill>
          <a:latin typeface="+mn-lt"/>
          <a:ea typeface="+mn-ea"/>
          <a:cs typeface="+mn-cs"/>
        </a:defRPr>
      </a:lvl7pPr>
      <a:lvl8pPr marL="3200213" algn="l" defTabSz="914347" rtl="0" eaLnBrk="1" latinLnBrk="0" hangingPunct="1">
        <a:defRPr sz="1799" kern="1200">
          <a:solidFill>
            <a:schemeClr val="tx1"/>
          </a:solidFill>
          <a:latin typeface="+mn-lt"/>
          <a:ea typeface="+mn-ea"/>
          <a:cs typeface="+mn-cs"/>
        </a:defRPr>
      </a:lvl8pPr>
      <a:lvl9pPr marL="3657387" algn="l" defTabSz="91434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9" userDrawn="1">
          <p15:clr>
            <a:srgbClr val="F26B43"/>
          </p15:clr>
        </p15:guide>
        <p15:guide id="3" orient="horz" pos="618" userDrawn="1">
          <p15:clr>
            <a:srgbClr val="F26B43"/>
          </p15:clr>
        </p15:guide>
        <p15:guide id="4" pos="60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8000" y="394871"/>
            <a:ext cx="9158904" cy="767748"/>
          </a:xfrm>
          <a:prstGeom prst="rect">
            <a:avLst/>
          </a:prstGeom>
        </p:spPr>
        <p:txBody>
          <a:bodyPr vert="horz" lIns="0" tIns="0" rIns="0" bIns="0" rtlCol="0" anchor="b">
            <a:normAutofit/>
          </a:bodyPr>
          <a:lstStyle/>
          <a:p>
            <a:r>
              <a:rPr lang="en-US" altLang="de-DE"/>
              <a:t>Click to add title</a:t>
            </a:r>
            <a:endParaRPr lang="en-US"/>
          </a:p>
        </p:txBody>
      </p:sp>
      <p:sp>
        <p:nvSpPr>
          <p:cNvPr id="3" name="Text Placeholder 2"/>
          <p:cNvSpPr>
            <a:spLocks noGrp="1"/>
          </p:cNvSpPr>
          <p:nvPr>
            <p:ph type="body" idx="1"/>
          </p:nvPr>
        </p:nvSpPr>
        <p:spPr>
          <a:xfrm>
            <a:off x="528001" y="1582633"/>
            <a:ext cx="11135999" cy="4523445"/>
          </a:xfrm>
          <a:prstGeom prst="rect">
            <a:avLst/>
          </a:prstGeom>
        </p:spPr>
        <p:txBody>
          <a:bodyPr vert="horz" lIns="0" tIns="0" rIns="0" bIns="0" rtlCol="0">
            <a:normAutofit/>
          </a:bodyPr>
          <a:lstStyle/>
          <a:p>
            <a:pPr lvl="0"/>
            <a:r>
              <a:rPr lang="de-DE" altLang="de-DE"/>
              <a:t>Karlsruher Institute </a:t>
            </a:r>
            <a:r>
              <a:rPr lang="de-DE" altLang="de-DE" err="1"/>
              <a:t>for</a:t>
            </a:r>
            <a:r>
              <a:rPr lang="de-DE" altLang="de-DE"/>
              <a:t> Technology (KIT).</a:t>
            </a:r>
          </a:p>
          <a:p>
            <a:pPr lvl="1"/>
            <a:r>
              <a:rPr lang="en-US" altLang="de-DE"/>
              <a:t>Second level</a:t>
            </a:r>
          </a:p>
          <a:p>
            <a:pPr lvl="2"/>
            <a:r>
              <a:rPr lang="en-US" altLang="de-DE"/>
              <a:t>Third level</a:t>
            </a:r>
          </a:p>
          <a:p>
            <a:pPr lvl="3"/>
            <a:r>
              <a:rPr lang="en-US" altLang="de-DE"/>
              <a:t>Fourth level           </a:t>
            </a:r>
          </a:p>
        </p:txBody>
      </p:sp>
      <p:cxnSp>
        <p:nvCxnSpPr>
          <p:cNvPr id="12" name="Gerade Verbindung 11"/>
          <p:cNvCxnSpPr/>
          <p:nvPr userDrawn="1"/>
        </p:nvCxnSpPr>
        <p:spPr>
          <a:xfrm>
            <a:off x="143930" y="6319881"/>
            <a:ext cx="11904143" cy="99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Grafik 13">
            <a:extLst>
              <a:ext uri="{FF2B5EF4-FFF2-40B4-BE49-F238E27FC236}">
                <a16:creationId xmlns:a16="http://schemas.microsoft.com/office/drawing/2014/main" id="{49C6492B-9F9B-4588-8AB6-62DBF42A6EA9}"/>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224001" y="441464"/>
            <a:ext cx="1439999" cy="666959"/>
          </a:xfrm>
          <a:prstGeom prst="rect">
            <a:avLst/>
          </a:prstGeom>
        </p:spPr>
      </p:pic>
      <p:sp>
        <p:nvSpPr>
          <p:cNvPr id="15" name="Date Placeholder 3"/>
          <p:cNvSpPr>
            <a:spLocks noGrp="1"/>
          </p:cNvSpPr>
          <p:nvPr>
            <p:ph type="dt" sz="half" idx="2"/>
          </p:nvPr>
        </p:nvSpPr>
        <p:spPr>
          <a:xfrm>
            <a:off x="836313" y="6329811"/>
            <a:ext cx="1370340" cy="528189"/>
          </a:xfrm>
          <a:prstGeom prst="rect">
            <a:avLst/>
          </a:prstGeom>
        </p:spPr>
        <p:txBody>
          <a:bodyPr vert="horz" lIns="0" tIns="0" rIns="0" bIns="0" rtlCol="0" anchor="ctr"/>
          <a:lstStyle>
            <a:lvl1pPr algn="l">
              <a:defRPr sz="1200">
                <a:solidFill>
                  <a:schemeClr val="tx1"/>
                </a:solidFill>
              </a:defRPr>
            </a:lvl1pPr>
          </a:lstStyle>
          <a:p>
            <a:fld id="{56BE16BE-510F-4DC1-B9F9-23B25996BEBF}" type="datetime4">
              <a:rPr lang="en-US" smtClean="0"/>
              <a:t>July 18, 2023</a:t>
            </a:fld>
            <a:endParaRPr lang="en-US"/>
          </a:p>
        </p:txBody>
      </p:sp>
      <p:sp>
        <p:nvSpPr>
          <p:cNvPr id="16" name="Slide Number Placeholder 5"/>
          <p:cNvSpPr>
            <a:spLocks noGrp="1"/>
          </p:cNvSpPr>
          <p:nvPr>
            <p:ph type="sldNum" sz="quarter" idx="4"/>
          </p:nvPr>
        </p:nvSpPr>
        <p:spPr>
          <a:xfrm>
            <a:off x="288000" y="6329811"/>
            <a:ext cx="435157" cy="528189"/>
          </a:xfrm>
          <a:prstGeom prst="rect">
            <a:avLst/>
          </a:prstGeom>
        </p:spPr>
        <p:txBody>
          <a:bodyPr vert="horz" lIns="0" tIns="0" rIns="0" bIns="0" rtlCol="0" anchor="ctr"/>
          <a:lstStyle>
            <a:lvl1pPr algn="l">
              <a:defRPr sz="1200" b="1">
                <a:solidFill>
                  <a:schemeClr val="tx1"/>
                </a:solidFill>
              </a:defRPr>
            </a:lvl1pPr>
          </a:lstStyle>
          <a:p>
            <a:fld id="{61696EC4-B4CF-4701-AD06-A8439D6D8E12}" type="slidenum">
              <a:rPr lang="en-US" smtClean="0"/>
              <a:pPr/>
              <a:t>‹#›</a:t>
            </a:fld>
            <a:endParaRPr lang="en-US"/>
          </a:p>
        </p:txBody>
      </p:sp>
      <p:sp>
        <p:nvSpPr>
          <p:cNvPr id="17" name="Footer Placeholder 4">
            <a:extLst>
              <a:ext uri="{FF2B5EF4-FFF2-40B4-BE49-F238E27FC236}">
                <a16:creationId xmlns:a16="http://schemas.microsoft.com/office/drawing/2014/main" id="{74D87B36-D57F-487F-9086-156B2F77E750}"/>
              </a:ext>
            </a:extLst>
          </p:cNvPr>
          <p:cNvSpPr txBox="1">
            <a:spLocks/>
          </p:cNvSpPr>
          <p:nvPr userDrawn="1"/>
        </p:nvSpPr>
        <p:spPr>
          <a:xfrm>
            <a:off x="2267108" y="6329811"/>
            <a:ext cx="4908393" cy="528189"/>
          </a:xfrm>
          <a:prstGeom prst="rect">
            <a:avLst/>
          </a:prstGeom>
        </p:spPr>
        <p:txBody>
          <a:bodyPr vert="horz" lIns="0" tIns="0" rIns="0" bIns="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1200"/>
              <a:t>Prof. Maria Mustermann - Title</a:t>
            </a:r>
          </a:p>
        </p:txBody>
      </p:sp>
      <p:sp>
        <p:nvSpPr>
          <p:cNvPr id="18" name="Fußzeilenplatzhalter 4">
            <a:extLst>
              <a:ext uri="{FF2B5EF4-FFF2-40B4-BE49-F238E27FC236}">
                <a16:creationId xmlns:a16="http://schemas.microsoft.com/office/drawing/2014/main" id="{AE6A56DB-B5EE-4225-952A-4A1FEE4F4716}"/>
              </a:ext>
            </a:extLst>
          </p:cNvPr>
          <p:cNvSpPr txBox="1">
            <a:spLocks/>
          </p:cNvSpPr>
          <p:nvPr userDrawn="1"/>
        </p:nvSpPr>
        <p:spPr>
          <a:xfrm>
            <a:off x="7340601" y="6329811"/>
            <a:ext cx="4326737" cy="528189"/>
          </a:xfrm>
          <a:prstGeom prst="rect">
            <a:avLst/>
          </a:prstGeom>
        </p:spPr>
        <p:txBody>
          <a:bodyPr vert="horz" lIns="0" tIns="0" rIns="0" bIns="0" rtlCol="0" anchor="ctr"/>
          <a:lstStyle>
            <a:defPPr>
              <a:defRPr lang="de-DE"/>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spcBef>
                <a:spcPct val="50000"/>
              </a:spcBef>
            </a:pPr>
            <a:r>
              <a:rPr lang="en-US" altLang="de-DE" sz="1200"/>
              <a:t>Name of Division, Institute, Business Unit</a:t>
            </a:r>
          </a:p>
        </p:txBody>
      </p:sp>
    </p:spTree>
    <p:extLst>
      <p:ext uri="{BB962C8B-B14F-4D97-AF65-F5344CB8AC3E}">
        <p14:creationId xmlns:p14="http://schemas.microsoft.com/office/powerpoint/2010/main" val="424021832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Lst>
  <p:hf hdr="0" ftr="0"/>
  <p:txStyles>
    <p:titleStyle>
      <a:lvl1pPr algn="l" defTabSz="914347" rtl="0" eaLnBrk="1" latinLnBrk="0" hangingPunct="1">
        <a:lnSpc>
          <a:spcPct val="90000"/>
        </a:lnSpc>
        <a:spcBef>
          <a:spcPct val="0"/>
        </a:spcBef>
        <a:buNone/>
        <a:defRPr lang="en-US" sz="3199" b="1" kern="1200" dirty="0">
          <a:solidFill>
            <a:schemeClr val="tx1"/>
          </a:solidFill>
          <a:latin typeface="+mn-lt"/>
          <a:ea typeface="+mj-ea"/>
          <a:cs typeface="Arial" panose="020B0604020202020204" pitchFamily="34" charset="0"/>
        </a:defRPr>
      </a:lvl1pPr>
    </p:titleStyle>
    <p:bodyStyle>
      <a:lvl1pPr marL="271448" indent="-271448" algn="l" defTabSz="914347" rtl="0" eaLnBrk="1" latinLnBrk="0" hangingPunct="1">
        <a:lnSpc>
          <a:spcPct val="90000"/>
        </a:lnSpc>
        <a:spcBef>
          <a:spcPts val="480"/>
        </a:spcBef>
        <a:buSzPct val="88000"/>
        <a:buFontTx/>
        <a:buBlip>
          <a:blip r:embed="rId20"/>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20"/>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20"/>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20"/>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20"/>
        </a:buBlip>
        <a:defRPr sz="1599"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347" rtl="0" eaLnBrk="1" latinLnBrk="0" hangingPunct="1">
        <a:defRPr sz="1799" kern="1200">
          <a:solidFill>
            <a:schemeClr val="tx1"/>
          </a:solidFill>
          <a:latin typeface="+mn-lt"/>
          <a:ea typeface="+mn-ea"/>
          <a:cs typeface="+mn-cs"/>
        </a:defRPr>
      </a:lvl1pPr>
      <a:lvl2pPr marL="457173" algn="l" defTabSz="914347" rtl="0" eaLnBrk="1" latinLnBrk="0" hangingPunct="1">
        <a:defRPr sz="1799" kern="1200">
          <a:solidFill>
            <a:schemeClr val="tx1"/>
          </a:solidFill>
          <a:latin typeface="+mn-lt"/>
          <a:ea typeface="+mn-ea"/>
          <a:cs typeface="+mn-cs"/>
        </a:defRPr>
      </a:lvl2pPr>
      <a:lvl3pPr marL="914347" algn="l" defTabSz="914347" rtl="0" eaLnBrk="1" latinLnBrk="0" hangingPunct="1">
        <a:defRPr sz="1799" kern="1200">
          <a:solidFill>
            <a:schemeClr val="tx1"/>
          </a:solidFill>
          <a:latin typeface="+mn-lt"/>
          <a:ea typeface="+mn-ea"/>
          <a:cs typeface="+mn-cs"/>
        </a:defRPr>
      </a:lvl3pPr>
      <a:lvl4pPr marL="1371519" algn="l" defTabSz="914347" rtl="0" eaLnBrk="1" latinLnBrk="0" hangingPunct="1">
        <a:defRPr sz="1799" kern="1200">
          <a:solidFill>
            <a:schemeClr val="tx1"/>
          </a:solidFill>
          <a:latin typeface="+mn-lt"/>
          <a:ea typeface="+mn-ea"/>
          <a:cs typeface="+mn-cs"/>
        </a:defRPr>
      </a:lvl4pPr>
      <a:lvl5pPr marL="1828693" algn="l" defTabSz="914347" rtl="0" eaLnBrk="1" latinLnBrk="0" hangingPunct="1">
        <a:defRPr sz="1799" kern="1200">
          <a:solidFill>
            <a:schemeClr val="tx1"/>
          </a:solidFill>
          <a:latin typeface="+mn-lt"/>
          <a:ea typeface="+mn-ea"/>
          <a:cs typeface="+mn-cs"/>
        </a:defRPr>
      </a:lvl5pPr>
      <a:lvl6pPr marL="2285866" algn="l" defTabSz="914347" rtl="0" eaLnBrk="1" latinLnBrk="0" hangingPunct="1">
        <a:defRPr sz="1799" kern="1200">
          <a:solidFill>
            <a:schemeClr val="tx1"/>
          </a:solidFill>
          <a:latin typeface="+mn-lt"/>
          <a:ea typeface="+mn-ea"/>
          <a:cs typeface="+mn-cs"/>
        </a:defRPr>
      </a:lvl6pPr>
      <a:lvl7pPr marL="2743040" algn="l" defTabSz="914347" rtl="0" eaLnBrk="1" latinLnBrk="0" hangingPunct="1">
        <a:defRPr sz="1799" kern="1200">
          <a:solidFill>
            <a:schemeClr val="tx1"/>
          </a:solidFill>
          <a:latin typeface="+mn-lt"/>
          <a:ea typeface="+mn-ea"/>
          <a:cs typeface="+mn-cs"/>
        </a:defRPr>
      </a:lvl7pPr>
      <a:lvl8pPr marL="3200213" algn="l" defTabSz="914347" rtl="0" eaLnBrk="1" latinLnBrk="0" hangingPunct="1">
        <a:defRPr sz="1799" kern="1200">
          <a:solidFill>
            <a:schemeClr val="tx1"/>
          </a:solidFill>
          <a:latin typeface="+mn-lt"/>
          <a:ea typeface="+mn-ea"/>
          <a:cs typeface="+mn-cs"/>
        </a:defRPr>
      </a:lvl8pPr>
      <a:lvl9pPr marL="3657387" algn="l" defTabSz="91434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9" userDrawn="1">
          <p15:clr>
            <a:srgbClr val="F26B43"/>
          </p15:clr>
        </p15:guide>
        <p15:guide id="3" orient="horz" pos="618" userDrawn="1">
          <p15:clr>
            <a:srgbClr val="F26B43"/>
          </p15:clr>
        </p15:guide>
        <p15:guide id="4" pos="6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50.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47.png"/><Relationship Id="rId4" Type="http://schemas.openxmlformats.org/officeDocument/2006/relationships/image" Target="../media/image16.svg"/></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2.pn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3.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18" Type="http://schemas.openxmlformats.org/officeDocument/2006/relationships/image" Target="../media/image36.svg"/><Relationship Id="rId3" Type="http://schemas.openxmlformats.org/officeDocument/2006/relationships/image" Target="../media/image13.pn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5.png"/><Relationship Id="rId2" Type="http://schemas.openxmlformats.org/officeDocument/2006/relationships/notesSlide" Target="../notesSlides/notesSlide3.xml"/><Relationship Id="rId16" Type="http://schemas.openxmlformats.org/officeDocument/2006/relationships/image" Target="../media/image34.svg"/><Relationship Id="rId1" Type="http://schemas.openxmlformats.org/officeDocument/2006/relationships/slideLayout" Target="../slideLayouts/slideLayout3.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14.svg"/><Relationship Id="rId9" Type="http://schemas.openxmlformats.org/officeDocument/2006/relationships/image" Target="../media/image27.png"/><Relationship Id="rId14" Type="http://schemas.openxmlformats.org/officeDocument/2006/relationships/image" Target="../media/image32.svg"/></Relationships>
</file>

<file path=ppt/slides/_rels/slide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13.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2.png"/><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platzhalter 6"/>
          <p:cNvSpPr>
            <a:spLocks noGrp="1"/>
          </p:cNvSpPr>
          <p:nvPr>
            <p:ph type="body" sz="quarter" idx="11"/>
          </p:nvPr>
        </p:nvSpPr>
        <p:spPr>
          <a:xfrm>
            <a:off x="488989" y="1631800"/>
            <a:ext cx="11362569" cy="920003"/>
          </a:xfrm>
        </p:spPr>
        <p:txBody>
          <a:bodyPr anchor="b">
            <a:normAutofit lnSpcReduction="10000"/>
          </a:bodyPr>
          <a:lstStyle/>
          <a:p>
            <a:r>
              <a:rPr lang="en-GB" sz="3732"/>
              <a:t>Using Reinforcement Learning for Power Plant Dispatch in Short-term Electricity Markets</a:t>
            </a:r>
            <a:endParaRPr lang="de-DE" sz="3732"/>
          </a:p>
        </p:txBody>
      </p:sp>
      <p:sp>
        <p:nvSpPr>
          <p:cNvPr id="8" name="Textplatzhalter 7"/>
          <p:cNvSpPr>
            <a:spLocks noGrp="1"/>
          </p:cNvSpPr>
          <p:nvPr>
            <p:ph type="body" sz="quarter" idx="13"/>
          </p:nvPr>
        </p:nvSpPr>
        <p:spPr>
          <a:xfrm>
            <a:off x="500828" y="2662640"/>
            <a:ext cx="11350730" cy="920003"/>
          </a:xfrm>
        </p:spPr>
        <p:txBody>
          <a:bodyPr anchor="ctr">
            <a:normAutofit/>
          </a:bodyPr>
          <a:lstStyle/>
          <a:p>
            <a:r>
              <a:rPr lang="de-DE" sz="1600" b="0"/>
              <a:t>Final </a:t>
            </a:r>
            <a:r>
              <a:rPr lang="de-DE" sz="1600" b="0" err="1"/>
              <a:t>Presentation</a:t>
            </a:r>
            <a:r>
              <a:rPr lang="de-DE" sz="1600" b="0"/>
              <a:t> - Case Challenge - </a:t>
            </a:r>
            <a:r>
              <a:rPr lang="en-GB" sz="1600" b="0"/>
              <a:t>Business Data Analytics: Application and Tools</a:t>
            </a:r>
          </a:p>
          <a:p>
            <a:endParaRPr lang="en-GB" sz="1600" b="0"/>
          </a:p>
          <a:p>
            <a:r>
              <a:rPr lang="de-DE" sz="1600" b="0" err="1"/>
              <a:t>Students</a:t>
            </a:r>
            <a:r>
              <a:rPr lang="de-DE" sz="1600" b="0"/>
              <a:t>: Dominik Röhrle, Louis Skowronek, Louis Karsch, Ingo Hartmann, Leandra Fleck </a:t>
            </a:r>
            <a:endParaRPr lang="de-DE" sz="1600" b="0">
              <a:highlight>
                <a:srgbClr val="FFFF00"/>
              </a:highlight>
            </a:endParaRPr>
          </a:p>
        </p:txBody>
      </p:sp>
      <p:pic>
        <p:nvPicPr>
          <p:cNvPr id="5" name="Picture 4" descr="A power lines in the sunset&#10;&#10;Description automatically generated">
            <a:extLst>
              <a:ext uri="{FF2B5EF4-FFF2-40B4-BE49-F238E27FC236}">
                <a16:creationId xmlns:a16="http://schemas.microsoft.com/office/drawing/2014/main" id="{D2AF8657-77D5-95D3-8027-603194B05503}"/>
              </a:ext>
            </a:extLst>
          </p:cNvPr>
          <p:cNvPicPr>
            <a:picLocks noChangeAspect="1"/>
          </p:cNvPicPr>
          <p:nvPr/>
        </p:nvPicPr>
        <p:blipFill rotWithShape="1">
          <a:blip r:embed="rId3">
            <a:extLst>
              <a:ext uri="{28A0092B-C50C-407E-A947-70E740481C1C}">
                <a14:useLocalDpi xmlns:a14="http://schemas.microsoft.com/office/drawing/2010/main" val="0"/>
              </a:ext>
            </a:extLst>
          </a:blip>
          <a:srcRect t="37209" b="15033"/>
          <a:stretch/>
        </p:blipFill>
        <p:spPr>
          <a:xfrm>
            <a:off x="0" y="3582643"/>
            <a:ext cx="12192000" cy="3275357"/>
          </a:xfrm>
          <a:prstGeom prst="rect">
            <a:avLst/>
          </a:prstGeom>
        </p:spPr>
      </p:pic>
      <p:sp>
        <p:nvSpPr>
          <p:cNvPr id="4" name="TextBox 3">
            <a:extLst>
              <a:ext uri="{FF2B5EF4-FFF2-40B4-BE49-F238E27FC236}">
                <a16:creationId xmlns:a16="http://schemas.microsoft.com/office/drawing/2014/main" id="{BF1B6DBB-9D74-45F5-DF3C-45D7BA89D210}"/>
              </a:ext>
            </a:extLst>
          </p:cNvPr>
          <p:cNvSpPr txBox="1"/>
          <p:nvPr/>
        </p:nvSpPr>
        <p:spPr>
          <a:xfrm>
            <a:off x="7910513" y="6706890"/>
            <a:ext cx="4281487" cy="169277"/>
          </a:xfrm>
          <a:prstGeom prst="rect">
            <a:avLst/>
          </a:prstGeom>
          <a:noFill/>
        </p:spPr>
        <p:txBody>
          <a:bodyPr wrap="square" anchor="b">
            <a:spAutoFit/>
          </a:bodyPr>
          <a:lstStyle/>
          <a:p>
            <a:pPr algn="r"/>
            <a:r>
              <a:rPr lang="en-GB" sz="500">
                <a:solidFill>
                  <a:schemeClr val="bg1">
                    <a:lumMod val="85000"/>
                  </a:schemeClr>
                </a:solidFill>
              </a:rPr>
              <a:t>Source: https://www.wallpaperflare.com/electricity-pylon-electrical-grid-communications-tower-dividing-line-wallpaper-aosmj/download/1920x1080</a:t>
            </a:r>
          </a:p>
        </p:txBody>
      </p:sp>
    </p:spTree>
    <p:extLst>
      <p:ext uri="{BB962C8B-B14F-4D97-AF65-F5344CB8AC3E}">
        <p14:creationId xmlns:p14="http://schemas.microsoft.com/office/powerpoint/2010/main" val="2952058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88ECC33-AB57-4599-2353-6247A03F6E2B}"/>
              </a:ext>
            </a:extLst>
          </p:cNvPr>
          <p:cNvSpPr>
            <a:spLocks noGrp="1"/>
          </p:cNvSpPr>
          <p:nvPr>
            <p:ph type="dt" sz="half" idx="10"/>
          </p:nvPr>
        </p:nvSpPr>
        <p:spPr/>
        <p:txBody>
          <a:bodyPr/>
          <a:lstStyle/>
          <a:p>
            <a:fld id="{0A9BFA6A-9A63-4E2D-92C0-C77BFA750EDB}" type="datetime1">
              <a:rPr lang="de-DE" noProof="0" smtClean="0"/>
              <a:t>18.07.2023</a:t>
            </a:fld>
            <a:endParaRPr lang="en-US" noProof="0"/>
          </a:p>
        </p:txBody>
      </p:sp>
      <p:sp>
        <p:nvSpPr>
          <p:cNvPr id="4" name="Foliennummernplatzhalter 3">
            <a:extLst>
              <a:ext uri="{FF2B5EF4-FFF2-40B4-BE49-F238E27FC236}">
                <a16:creationId xmlns:a16="http://schemas.microsoft.com/office/drawing/2014/main" id="{FEE9109B-2B38-5828-D75F-0C01178B4D2E}"/>
              </a:ext>
            </a:extLst>
          </p:cNvPr>
          <p:cNvSpPr>
            <a:spLocks noGrp="1"/>
          </p:cNvSpPr>
          <p:nvPr>
            <p:ph type="sldNum" sz="quarter" idx="12"/>
          </p:nvPr>
        </p:nvSpPr>
        <p:spPr/>
        <p:txBody>
          <a:bodyPr/>
          <a:lstStyle/>
          <a:p>
            <a:fld id="{61696EC4-B4CF-4701-AD06-A8439D6D8E12}" type="slidenum">
              <a:rPr lang="en-US" noProof="0" smtClean="0"/>
              <a:t>10</a:t>
            </a:fld>
            <a:endParaRPr lang="en-US" noProof="0"/>
          </a:p>
        </p:txBody>
      </p:sp>
      <p:grpSp>
        <p:nvGrpSpPr>
          <p:cNvPr id="7" name="Group 6">
            <a:extLst>
              <a:ext uri="{FF2B5EF4-FFF2-40B4-BE49-F238E27FC236}">
                <a16:creationId xmlns:a16="http://schemas.microsoft.com/office/drawing/2014/main" id="{4726CFDB-8CD9-869C-8B0C-DD1ACAD89E66}"/>
              </a:ext>
            </a:extLst>
          </p:cNvPr>
          <p:cNvGrpSpPr/>
          <p:nvPr/>
        </p:nvGrpSpPr>
        <p:grpSpPr>
          <a:xfrm>
            <a:off x="66278" y="65715"/>
            <a:ext cx="360000" cy="360000"/>
            <a:chOff x="723157" y="1635991"/>
            <a:chExt cx="540000" cy="540000"/>
          </a:xfrm>
        </p:grpSpPr>
        <p:sp>
          <p:nvSpPr>
            <p:cNvPr id="8" name="Oval 7">
              <a:extLst>
                <a:ext uri="{FF2B5EF4-FFF2-40B4-BE49-F238E27FC236}">
                  <a16:creationId xmlns:a16="http://schemas.microsoft.com/office/drawing/2014/main" id="{EB5C0526-A838-7663-0E52-72A90A82FB2F}"/>
                </a:ext>
              </a:extLst>
            </p:cNvPr>
            <p:cNvSpPr>
              <a:spLocks noChangeAspect="1"/>
            </p:cNvSpPr>
            <p:nvPr/>
          </p:nvSpPr>
          <p:spPr>
            <a:xfrm>
              <a:off x="723157" y="163599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15606DCF-4439-CAA2-46BB-BD7D3E55AD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157" y="1725991"/>
              <a:ext cx="360000" cy="360000"/>
            </a:xfrm>
            <a:prstGeom prst="rect">
              <a:avLst/>
            </a:prstGeom>
          </p:spPr>
        </p:pic>
      </p:grpSp>
      <p:sp>
        <p:nvSpPr>
          <p:cNvPr id="12" name="Titel 4">
            <a:extLst>
              <a:ext uri="{FF2B5EF4-FFF2-40B4-BE49-F238E27FC236}">
                <a16:creationId xmlns:a16="http://schemas.microsoft.com/office/drawing/2014/main" id="{1A57E9FF-F2BC-3DE7-2C8A-0D7D813BFB36}"/>
              </a:ext>
            </a:extLst>
          </p:cNvPr>
          <p:cNvSpPr txBox="1">
            <a:spLocks/>
          </p:cNvSpPr>
          <p:nvPr/>
        </p:nvSpPr>
        <p:spPr>
          <a:xfrm>
            <a:off x="353018" y="442384"/>
            <a:ext cx="9768881" cy="767748"/>
          </a:xfrm>
          <a:prstGeom prst="rect">
            <a:avLst/>
          </a:prstGeom>
        </p:spPr>
        <p:txBody>
          <a:bodyPr vert="horz" lIns="0" tIns="0" rIns="0" bIns="0" rtlCol="0" anchor="b">
            <a:noAutofit/>
          </a:bodyPr>
          <a:lstStyle>
            <a:lvl1pPr algn="l" defTabSz="914347" rtl="0" eaLnBrk="1" latinLnBrk="0" hangingPunct="1">
              <a:lnSpc>
                <a:spcPct val="90000"/>
              </a:lnSpc>
              <a:spcBef>
                <a:spcPct val="0"/>
              </a:spcBef>
              <a:buNone/>
              <a:defRPr lang="en-US" sz="3199" b="1" kern="1200">
                <a:solidFill>
                  <a:schemeClr val="tx1"/>
                </a:solidFill>
                <a:latin typeface="+mn-lt"/>
                <a:ea typeface="+mj-ea"/>
                <a:cs typeface="Arial" panose="020B0604020202020204" pitchFamily="34" charset="0"/>
              </a:defRPr>
            </a:lvl1pPr>
          </a:lstStyle>
          <a:p>
            <a:r>
              <a:rPr lang="de-DE" sz="2400" err="1">
                <a:cs typeface="Arial"/>
              </a:rPr>
              <a:t>Results</a:t>
            </a:r>
            <a:r>
              <a:rPr lang="de-DE" sz="2400">
                <a:cs typeface="Arial"/>
              </a:rPr>
              <a:t>: </a:t>
            </a:r>
            <a:r>
              <a:rPr lang="en-US" sz="2400">
                <a:cs typeface="Arial"/>
              </a:rPr>
              <a:t>Reward functions using PPO - </a:t>
            </a:r>
            <a:r>
              <a:rPr lang="en-GB" sz="2400" b="1">
                <a:solidFill>
                  <a:schemeClr val="tx1"/>
                </a:solidFill>
                <a:ea typeface="+mn-lt"/>
                <a:cs typeface="+mn-lt"/>
              </a:rPr>
              <a:t>The reward function strongly impacts the RL-Agent’s bidding behaviour</a:t>
            </a:r>
            <a:r>
              <a:rPr lang="en-US" sz="2400">
                <a:cs typeface="Arial"/>
              </a:rPr>
              <a:t> </a:t>
            </a:r>
            <a:endParaRPr lang="de-DE" sz="2400"/>
          </a:p>
        </p:txBody>
      </p:sp>
      <p:sp>
        <p:nvSpPr>
          <p:cNvPr id="15" name="Rectangle 14">
            <a:extLst>
              <a:ext uri="{FF2B5EF4-FFF2-40B4-BE49-F238E27FC236}">
                <a16:creationId xmlns:a16="http://schemas.microsoft.com/office/drawing/2014/main" id="{297AAE89-3617-5478-D843-E24F3AD99A93}"/>
              </a:ext>
            </a:extLst>
          </p:cNvPr>
          <p:cNvSpPr/>
          <p:nvPr/>
        </p:nvSpPr>
        <p:spPr>
          <a:xfrm>
            <a:off x="371473" y="1388559"/>
            <a:ext cx="5341633" cy="36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de-DE" sz="1200" b="1" err="1">
                <a:solidFill>
                  <a:schemeClr val="tx1"/>
                </a:solidFill>
              </a:rPr>
              <a:t>Bid</a:t>
            </a:r>
            <a:r>
              <a:rPr lang="de-DE" sz="1200" b="1">
                <a:solidFill>
                  <a:schemeClr val="tx1"/>
                </a:solidFill>
              </a:rPr>
              <a:t> Volume – Linear </a:t>
            </a:r>
            <a:r>
              <a:rPr lang="de-DE" sz="1200" b="1" err="1">
                <a:solidFill>
                  <a:schemeClr val="tx1"/>
                </a:solidFill>
              </a:rPr>
              <a:t>Scaled</a:t>
            </a:r>
            <a:r>
              <a:rPr lang="de-DE" sz="1200" b="1">
                <a:solidFill>
                  <a:schemeClr val="tx1"/>
                </a:solidFill>
              </a:rPr>
              <a:t> </a:t>
            </a:r>
            <a:r>
              <a:rPr lang="de-DE" sz="1200" b="1" err="1">
                <a:solidFill>
                  <a:schemeClr val="tx1"/>
                </a:solidFill>
              </a:rPr>
              <a:t>Reward</a:t>
            </a:r>
            <a:r>
              <a:rPr lang="de-DE" sz="1200" b="1">
                <a:solidFill>
                  <a:schemeClr val="tx1"/>
                </a:solidFill>
              </a:rPr>
              <a:t> </a:t>
            </a:r>
            <a:r>
              <a:rPr lang="de-DE" sz="1200" b="1" err="1">
                <a:solidFill>
                  <a:schemeClr val="tx1"/>
                </a:solidFill>
              </a:rPr>
              <a:t>Function</a:t>
            </a:r>
            <a:endParaRPr lang="de-DE">
              <a:solidFill>
                <a:schemeClr val="tx1"/>
              </a:solidFill>
            </a:endParaRPr>
          </a:p>
        </p:txBody>
      </p:sp>
      <p:cxnSp>
        <p:nvCxnSpPr>
          <p:cNvPr id="17" name="Gerader Verbinder 175">
            <a:extLst>
              <a:ext uri="{FF2B5EF4-FFF2-40B4-BE49-F238E27FC236}">
                <a16:creationId xmlns:a16="http://schemas.microsoft.com/office/drawing/2014/main" id="{33B3302C-D63F-7F23-5185-45DC9B19AB1F}"/>
              </a:ext>
            </a:extLst>
          </p:cNvPr>
          <p:cNvCxnSpPr>
            <a:cxnSpLocks/>
          </p:cNvCxnSpPr>
          <p:nvPr/>
        </p:nvCxnSpPr>
        <p:spPr>
          <a:xfrm>
            <a:off x="371473" y="1705778"/>
            <a:ext cx="5341634" cy="0"/>
          </a:xfrm>
          <a:prstGeom prst="line">
            <a:avLst/>
          </a:prstGeom>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93296AE-79BB-FCDB-1EE7-39231E81D5C2}"/>
              </a:ext>
            </a:extLst>
          </p:cNvPr>
          <p:cNvSpPr/>
          <p:nvPr/>
        </p:nvSpPr>
        <p:spPr>
          <a:xfrm>
            <a:off x="6213127" y="1388559"/>
            <a:ext cx="5341633" cy="36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de-DE" sz="1200" b="1" err="1">
                <a:solidFill>
                  <a:schemeClr val="tx1"/>
                </a:solidFill>
              </a:rPr>
              <a:t>Bid</a:t>
            </a:r>
            <a:r>
              <a:rPr lang="de-DE" sz="1200" b="1">
                <a:solidFill>
                  <a:schemeClr val="tx1"/>
                </a:solidFill>
              </a:rPr>
              <a:t> Volume – </a:t>
            </a:r>
            <a:r>
              <a:rPr lang="de-DE" sz="1200" b="1" err="1">
                <a:solidFill>
                  <a:schemeClr val="tx1"/>
                </a:solidFill>
              </a:rPr>
              <a:t>Logarithmic</a:t>
            </a:r>
            <a:r>
              <a:rPr lang="de-DE" sz="1200" b="1">
                <a:solidFill>
                  <a:schemeClr val="tx1"/>
                </a:solidFill>
              </a:rPr>
              <a:t> </a:t>
            </a:r>
            <a:r>
              <a:rPr lang="de-DE" sz="1200" b="1" err="1">
                <a:solidFill>
                  <a:schemeClr val="tx1"/>
                </a:solidFill>
              </a:rPr>
              <a:t>Scaled</a:t>
            </a:r>
            <a:r>
              <a:rPr lang="de-DE" sz="1200" b="1">
                <a:solidFill>
                  <a:schemeClr val="tx1"/>
                </a:solidFill>
              </a:rPr>
              <a:t> </a:t>
            </a:r>
            <a:r>
              <a:rPr lang="de-DE" sz="1200" b="1" err="1">
                <a:solidFill>
                  <a:schemeClr val="tx1"/>
                </a:solidFill>
              </a:rPr>
              <a:t>Reward</a:t>
            </a:r>
            <a:r>
              <a:rPr lang="de-DE" sz="1200" b="1">
                <a:solidFill>
                  <a:schemeClr val="tx1"/>
                </a:solidFill>
              </a:rPr>
              <a:t> </a:t>
            </a:r>
            <a:r>
              <a:rPr lang="de-DE" sz="1200" b="1" err="1">
                <a:solidFill>
                  <a:schemeClr val="tx1"/>
                </a:solidFill>
              </a:rPr>
              <a:t>Function</a:t>
            </a:r>
            <a:endParaRPr lang="de-DE" sz="1200" b="1">
              <a:solidFill>
                <a:schemeClr val="tx1"/>
              </a:solidFill>
              <a:cs typeface="Arial"/>
            </a:endParaRPr>
          </a:p>
        </p:txBody>
      </p:sp>
      <p:cxnSp>
        <p:nvCxnSpPr>
          <p:cNvPr id="19" name="Gerader Verbinder 175">
            <a:extLst>
              <a:ext uri="{FF2B5EF4-FFF2-40B4-BE49-F238E27FC236}">
                <a16:creationId xmlns:a16="http://schemas.microsoft.com/office/drawing/2014/main" id="{B72080F6-5969-1D16-4C68-610AD9BCD201}"/>
              </a:ext>
            </a:extLst>
          </p:cNvPr>
          <p:cNvCxnSpPr>
            <a:cxnSpLocks/>
          </p:cNvCxnSpPr>
          <p:nvPr/>
        </p:nvCxnSpPr>
        <p:spPr>
          <a:xfrm>
            <a:off x="6213126" y="1705778"/>
            <a:ext cx="5341634" cy="0"/>
          </a:xfrm>
          <a:prstGeom prst="line">
            <a:avLst/>
          </a:prstGeom>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9E066B88-38A1-FA3F-89F0-FE5515F36A39}"/>
              </a:ext>
            </a:extLst>
          </p:cNvPr>
          <p:cNvGrpSpPr/>
          <p:nvPr/>
        </p:nvGrpSpPr>
        <p:grpSpPr>
          <a:xfrm>
            <a:off x="663449" y="5300590"/>
            <a:ext cx="11104344" cy="862343"/>
            <a:chOff x="663449" y="5181468"/>
            <a:chExt cx="11104344" cy="862343"/>
          </a:xfrm>
        </p:grpSpPr>
        <p:grpSp>
          <p:nvGrpSpPr>
            <p:cNvPr id="20" name="Group 19">
              <a:extLst>
                <a:ext uri="{FF2B5EF4-FFF2-40B4-BE49-F238E27FC236}">
                  <a16:creationId xmlns:a16="http://schemas.microsoft.com/office/drawing/2014/main" id="{066C9744-20FC-89C5-E0C0-D487D1D24566}"/>
                </a:ext>
              </a:extLst>
            </p:cNvPr>
            <p:cNvGrpSpPr/>
            <p:nvPr/>
          </p:nvGrpSpPr>
          <p:grpSpPr>
            <a:xfrm>
              <a:off x="663449" y="5378209"/>
              <a:ext cx="345728" cy="468860"/>
              <a:chOff x="1968847" y="5266549"/>
              <a:chExt cx="428440" cy="776592"/>
            </a:xfrm>
          </p:grpSpPr>
          <p:sp>
            <p:nvSpPr>
              <p:cNvPr id="22" name="Chevron 7">
                <a:extLst>
                  <a:ext uri="{FF2B5EF4-FFF2-40B4-BE49-F238E27FC236}">
                    <a16:creationId xmlns:a16="http://schemas.microsoft.com/office/drawing/2014/main" id="{842BC894-BFD8-C190-BF3E-52D3780AF953}"/>
                  </a:ext>
                </a:extLst>
              </p:cNvPr>
              <p:cNvSpPr/>
              <p:nvPr/>
            </p:nvSpPr>
            <p:spPr bwMode="gray">
              <a:xfrm flipV="1">
                <a:off x="1968847" y="5354508"/>
                <a:ext cx="238852" cy="600673"/>
              </a:xfrm>
              <a:prstGeom prst="chevron">
                <a:avLst/>
              </a:prstGeom>
              <a:solidFill>
                <a:schemeClr val="bg1">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A32020"/>
                  </a:buClr>
                  <a:buSzTx/>
                  <a:buFontTx/>
                  <a:buNone/>
                  <a:tabLst/>
                  <a:defRPr/>
                </a:pPr>
                <a:endParaRPr kumimoji="0" lang="en-US" sz="1227" b="1" i="0" u="none" strike="noStrike" kern="1200" cap="none" spc="0" normalizeH="0" baseline="0" noProof="0">
                  <a:ln>
                    <a:noFill/>
                  </a:ln>
                  <a:solidFill>
                    <a:srgbClr val="000000"/>
                  </a:solidFill>
                  <a:effectLst/>
                  <a:uLnTx/>
                  <a:uFillTx/>
                  <a:latin typeface="Arial"/>
                  <a:ea typeface="+mn-ea"/>
                  <a:cs typeface="+mn-cs"/>
                </a:endParaRPr>
              </a:p>
            </p:txBody>
          </p:sp>
          <p:sp>
            <p:nvSpPr>
              <p:cNvPr id="23" name="Chevron 8">
                <a:extLst>
                  <a:ext uri="{FF2B5EF4-FFF2-40B4-BE49-F238E27FC236}">
                    <a16:creationId xmlns:a16="http://schemas.microsoft.com/office/drawing/2014/main" id="{632B6122-05C6-D423-FFD1-49076284FA4F}"/>
                  </a:ext>
                </a:extLst>
              </p:cNvPr>
              <p:cNvSpPr/>
              <p:nvPr/>
            </p:nvSpPr>
            <p:spPr bwMode="gray">
              <a:xfrm>
                <a:off x="2088480" y="5266549"/>
                <a:ext cx="308807" cy="776592"/>
              </a:xfrm>
              <a:prstGeom prst="chevron">
                <a:avLst/>
              </a:prstGeom>
              <a:solidFill>
                <a:schemeClr val="tx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227" b="1" i="0" u="none" strike="noStrike" kern="1200" cap="none" spc="0" normalizeH="0" baseline="0" noProof="0">
                  <a:ln>
                    <a:noFill/>
                  </a:ln>
                  <a:solidFill>
                    <a:srgbClr val="FFFFFF"/>
                  </a:solidFill>
                  <a:effectLst/>
                  <a:uLnTx/>
                  <a:uFillTx/>
                  <a:latin typeface="Arial"/>
                  <a:ea typeface="+mn-ea"/>
                  <a:cs typeface="+mn-cs"/>
                </a:endParaRPr>
              </a:p>
            </p:txBody>
          </p:sp>
        </p:grpSp>
        <p:sp>
          <p:nvSpPr>
            <p:cNvPr id="24" name="Rounded Rectangle 36">
              <a:extLst>
                <a:ext uri="{FF2B5EF4-FFF2-40B4-BE49-F238E27FC236}">
                  <a16:creationId xmlns:a16="http://schemas.microsoft.com/office/drawing/2014/main" id="{0420897B-E8FA-2B38-BA32-DCB0A7C5017C}"/>
                </a:ext>
              </a:extLst>
            </p:cNvPr>
            <p:cNvSpPr/>
            <p:nvPr/>
          </p:nvSpPr>
          <p:spPr>
            <a:xfrm>
              <a:off x="1105714" y="5181468"/>
              <a:ext cx="10662079" cy="862343"/>
            </a:xfrm>
            <a:prstGeom prst="roundRect">
              <a:avLst>
                <a:gd name="adj" fmla="val 3603"/>
              </a:avLst>
            </a:prstGeom>
            <a:no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600" b="1">
                  <a:solidFill>
                    <a:schemeClr val="tx1"/>
                  </a:solidFill>
                  <a:ea typeface="+mn-lt"/>
                  <a:cs typeface="+mn-lt"/>
                </a:rPr>
                <a:t>Therefore, reward engineering is a crucial task when setting up optimal agents.</a:t>
              </a:r>
              <a:endParaRPr lang="de-DE">
                <a:solidFill>
                  <a:schemeClr val="tx1"/>
                </a:solidFill>
              </a:endParaRPr>
            </a:p>
          </p:txBody>
        </p:sp>
      </p:grpSp>
      <p:grpSp>
        <p:nvGrpSpPr>
          <p:cNvPr id="31" name="Group 30">
            <a:extLst>
              <a:ext uri="{FF2B5EF4-FFF2-40B4-BE49-F238E27FC236}">
                <a16:creationId xmlns:a16="http://schemas.microsoft.com/office/drawing/2014/main" id="{ABC72713-2C03-DB95-BC78-BD1AB5F7BCE5}"/>
              </a:ext>
            </a:extLst>
          </p:cNvPr>
          <p:cNvGrpSpPr/>
          <p:nvPr/>
        </p:nvGrpSpPr>
        <p:grpSpPr>
          <a:xfrm>
            <a:off x="371473" y="1848120"/>
            <a:ext cx="11183287" cy="3476984"/>
            <a:chOff x="371473" y="1848120"/>
            <a:chExt cx="11183287" cy="3476984"/>
          </a:xfrm>
        </p:grpSpPr>
        <p:grpSp>
          <p:nvGrpSpPr>
            <p:cNvPr id="29" name="Group 28">
              <a:extLst>
                <a:ext uri="{FF2B5EF4-FFF2-40B4-BE49-F238E27FC236}">
                  <a16:creationId xmlns:a16="http://schemas.microsoft.com/office/drawing/2014/main" id="{BC05AAED-F17D-38E5-222A-64941037D23E}"/>
                </a:ext>
              </a:extLst>
            </p:cNvPr>
            <p:cNvGrpSpPr/>
            <p:nvPr/>
          </p:nvGrpSpPr>
          <p:grpSpPr>
            <a:xfrm>
              <a:off x="371473" y="1848120"/>
              <a:ext cx="5341633" cy="3476984"/>
              <a:chOff x="102183" y="1848120"/>
              <a:chExt cx="5721997" cy="3678988"/>
            </a:xfrm>
            <a:effectLst>
              <a:outerShdw blurRad="50800" dist="38100" dir="2700000" algn="tl" rotWithShape="0">
                <a:prstClr val="black">
                  <a:alpha val="40000"/>
                </a:prstClr>
              </a:outerShdw>
            </a:effectLst>
          </p:grpSpPr>
          <p:sp>
            <p:nvSpPr>
              <p:cNvPr id="25" name="Rectangle 24">
                <a:extLst>
                  <a:ext uri="{FF2B5EF4-FFF2-40B4-BE49-F238E27FC236}">
                    <a16:creationId xmlns:a16="http://schemas.microsoft.com/office/drawing/2014/main" id="{23BFE603-8190-912A-1870-2C09D48040A9}"/>
                  </a:ext>
                </a:extLst>
              </p:cNvPr>
              <p:cNvSpPr/>
              <p:nvPr/>
            </p:nvSpPr>
            <p:spPr>
              <a:xfrm>
                <a:off x="219075" y="1848120"/>
                <a:ext cx="5605105" cy="351103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pic>
            <p:nvPicPr>
              <p:cNvPr id="26" name="Grafik 26" descr="Ein Bild, das Text, Reihe, Screenshot, parallel enthält.&#10;&#10;Beschreibung automatisch generiert.">
                <a:extLst>
                  <a:ext uri="{FF2B5EF4-FFF2-40B4-BE49-F238E27FC236}">
                    <a16:creationId xmlns:a16="http://schemas.microsoft.com/office/drawing/2014/main" id="{9ED00B02-54BA-309C-F7A6-52410F662AF1}"/>
                  </a:ext>
                </a:extLst>
              </p:cNvPr>
              <p:cNvPicPr>
                <a:picLocks noChangeAspect="1"/>
              </p:cNvPicPr>
              <p:nvPr/>
            </p:nvPicPr>
            <p:blipFill>
              <a:blip r:embed="rId5"/>
              <a:stretch>
                <a:fillRect/>
              </a:stretch>
            </p:blipFill>
            <p:spPr>
              <a:xfrm>
                <a:off x="366277" y="1867170"/>
                <a:ext cx="5457903" cy="3324970"/>
              </a:xfrm>
              <a:prstGeom prst="rect">
                <a:avLst/>
              </a:prstGeom>
              <a:ln>
                <a:noFill/>
              </a:ln>
              <a:effectLst/>
            </p:spPr>
          </p:pic>
          <p:sp>
            <p:nvSpPr>
              <p:cNvPr id="10" name="Rechteck 9">
                <a:extLst>
                  <a:ext uri="{FF2B5EF4-FFF2-40B4-BE49-F238E27FC236}">
                    <a16:creationId xmlns:a16="http://schemas.microsoft.com/office/drawing/2014/main" id="{DDF584B8-81FB-F0C4-31F8-47D6D020EAD5}"/>
                  </a:ext>
                </a:extLst>
              </p:cNvPr>
              <p:cNvSpPr/>
              <p:nvPr/>
            </p:nvSpPr>
            <p:spPr>
              <a:xfrm>
                <a:off x="4530396" y="2081550"/>
                <a:ext cx="1004954" cy="389283"/>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800" b="1" err="1">
                    <a:solidFill>
                      <a:srgbClr val="F88802"/>
                    </a:solidFill>
                    <a:latin typeface="Apple Symbols" panose="02000000000000000000" pitchFamily="2" charset="-79"/>
                    <a:ea typeface="Apple Symbols" panose="02000000000000000000" pitchFamily="2" charset="-79"/>
                    <a:cs typeface="Apple Symbols" panose="02000000000000000000" pitchFamily="2" charset="-79"/>
                  </a:rPr>
                  <a:t>Bid</a:t>
                </a:r>
                <a:r>
                  <a:rPr lang="de-DE" sz="800" b="1">
                    <a:solidFill>
                      <a:srgbClr val="F88802"/>
                    </a:solidFill>
                    <a:latin typeface="Apple Symbols" panose="02000000000000000000" pitchFamily="2" charset="-79"/>
                    <a:ea typeface="Apple Symbols" panose="02000000000000000000" pitchFamily="2" charset="-79"/>
                    <a:cs typeface="Apple Symbols" panose="02000000000000000000" pitchFamily="2" charset="-79"/>
                  </a:rPr>
                  <a:t> Volume </a:t>
                </a:r>
              </a:p>
              <a:p>
                <a:r>
                  <a:rPr lang="de-DE" sz="800" b="1" err="1">
                    <a:solidFill>
                      <a:srgbClr val="435065"/>
                    </a:solidFill>
                    <a:latin typeface="Apple Symbols" panose="02000000000000000000" pitchFamily="2" charset="-79"/>
                    <a:ea typeface="Apple Symbols" panose="02000000000000000000" pitchFamily="2" charset="-79"/>
                    <a:cs typeface="Apple Symbols" panose="02000000000000000000" pitchFamily="2" charset="-79"/>
                  </a:rPr>
                  <a:t>Actual</a:t>
                </a:r>
                <a:r>
                  <a:rPr lang="de-DE" sz="800" b="1">
                    <a:solidFill>
                      <a:srgbClr val="435065"/>
                    </a:solidFill>
                    <a:latin typeface="Apple Symbols" panose="02000000000000000000" pitchFamily="2" charset="-79"/>
                    <a:ea typeface="Apple Symbols" panose="02000000000000000000" pitchFamily="2" charset="-79"/>
                    <a:cs typeface="Apple Symbols" panose="02000000000000000000" pitchFamily="2" charset="-79"/>
                  </a:rPr>
                  <a:t> Volume</a:t>
                </a:r>
              </a:p>
            </p:txBody>
          </p:sp>
          <p:sp>
            <p:nvSpPr>
              <p:cNvPr id="5" name="Rectangle 4">
                <a:extLst>
                  <a:ext uri="{FF2B5EF4-FFF2-40B4-BE49-F238E27FC236}">
                    <a16:creationId xmlns:a16="http://schemas.microsoft.com/office/drawing/2014/main" id="{C6C9E5F7-E1C3-B21C-E587-D1F6F523FC3D}"/>
                  </a:ext>
                </a:extLst>
              </p:cNvPr>
              <p:cNvSpPr/>
              <p:nvPr/>
            </p:nvSpPr>
            <p:spPr>
              <a:xfrm rot="16200000">
                <a:off x="-523129" y="3265561"/>
                <a:ext cx="1778814" cy="52818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700">
                    <a:solidFill>
                      <a:srgbClr val="1F1F1E"/>
                    </a:solidFill>
                  </a:rPr>
                  <a:t>Volume [MWh]</a:t>
                </a:r>
                <a:endParaRPr lang="en-GB" sz="700">
                  <a:solidFill>
                    <a:srgbClr val="1F1F1E"/>
                  </a:solidFill>
                </a:endParaRPr>
              </a:p>
            </p:txBody>
          </p:sp>
          <p:sp>
            <p:nvSpPr>
              <p:cNvPr id="11" name="Rectangle 10">
                <a:extLst>
                  <a:ext uri="{FF2B5EF4-FFF2-40B4-BE49-F238E27FC236}">
                    <a16:creationId xmlns:a16="http://schemas.microsoft.com/office/drawing/2014/main" id="{56D9B6A1-1D3C-0B39-08A8-6BE56EA0DE93}"/>
                  </a:ext>
                </a:extLst>
              </p:cNvPr>
              <p:cNvSpPr/>
              <p:nvPr/>
            </p:nvSpPr>
            <p:spPr>
              <a:xfrm>
                <a:off x="2205821" y="4998919"/>
                <a:ext cx="1778814" cy="52818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700" err="1">
                    <a:solidFill>
                      <a:srgbClr val="1F1F1E"/>
                    </a:solidFill>
                  </a:rPr>
                  <a:t>Episodes</a:t>
                </a:r>
                <a:r>
                  <a:rPr lang="de-DE" sz="700">
                    <a:solidFill>
                      <a:srgbClr val="1F1F1E"/>
                    </a:solidFill>
                  </a:rPr>
                  <a:t> [</a:t>
                </a:r>
                <a:r>
                  <a:rPr lang="de-DE" sz="700" err="1">
                    <a:solidFill>
                      <a:srgbClr val="1F1F1E"/>
                    </a:solidFill>
                  </a:rPr>
                  <a:t>Nr</a:t>
                </a:r>
                <a:r>
                  <a:rPr lang="de-DE" sz="700">
                    <a:solidFill>
                      <a:srgbClr val="1F1F1E"/>
                    </a:solidFill>
                  </a:rPr>
                  <a:t>]</a:t>
                </a:r>
                <a:endParaRPr lang="en-GB" sz="700">
                  <a:solidFill>
                    <a:srgbClr val="1F1F1E"/>
                  </a:solidFill>
                </a:endParaRPr>
              </a:p>
            </p:txBody>
          </p:sp>
        </p:grpSp>
        <p:grpSp>
          <p:nvGrpSpPr>
            <p:cNvPr id="30" name="Group 29">
              <a:extLst>
                <a:ext uri="{FF2B5EF4-FFF2-40B4-BE49-F238E27FC236}">
                  <a16:creationId xmlns:a16="http://schemas.microsoft.com/office/drawing/2014/main" id="{C418B3FB-CB0E-ADB8-B69E-97869DB7EDCB}"/>
                </a:ext>
              </a:extLst>
            </p:cNvPr>
            <p:cNvGrpSpPr/>
            <p:nvPr/>
          </p:nvGrpSpPr>
          <p:grpSpPr>
            <a:xfrm>
              <a:off x="6158092" y="1848120"/>
              <a:ext cx="5396668" cy="3476984"/>
              <a:chOff x="6158092" y="1848120"/>
              <a:chExt cx="5396668" cy="3476984"/>
            </a:xfrm>
          </p:grpSpPr>
          <p:grpSp>
            <p:nvGrpSpPr>
              <p:cNvPr id="28" name="Group 27">
                <a:extLst>
                  <a:ext uri="{FF2B5EF4-FFF2-40B4-BE49-F238E27FC236}">
                    <a16:creationId xmlns:a16="http://schemas.microsoft.com/office/drawing/2014/main" id="{B89FEF48-6213-19FE-E423-F17CD1B118DE}"/>
                  </a:ext>
                </a:extLst>
              </p:cNvPr>
              <p:cNvGrpSpPr>
                <a:grpSpLocks noChangeAspect="1"/>
              </p:cNvGrpSpPr>
              <p:nvPr/>
            </p:nvGrpSpPr>
            <p:grpSpPr>
              <a:xfrm>
                <a:off x="6158092" y="1848120"/>
                <a:ext cx="5396668" cy="3318254"/>
                <a:chOff x="5997515" y="1848120"/>
                <a:chExt cx="5710201" cy="3511036"/>
              </a:xfrm>
              <a:effectLst>
                <a:outerShdw blurRad="50800" dist="38100" dir="2700000" algn="tl" rotWithShape="0">
                  <a:prstClr val="black">
                    <a:alpha val="40000"/>
                  </a:prstClr>
                </a:outerShdw>
              </a:effectLst>
            </p:grpSpPr>
            <p:sp>
              <p:nvSpPr>
                <p:cNvPr id="27" name="Rectangle 26">
                  <a:extLst>
                    <a:ext uri="{FF2B5EF4-FFF2-40B4-BE49-F238E27FC236}">
                      <a16:creationId xmlns:a16="http://schemas.microsoft.com/office/drawing/2014/main" id="{CAF34D13-506B-7A51-07B7-C420C0B086C4}"/>
                    </a:ext>
                  </a:extLst>
                </p:cNvPr>
                <p:cNvSpPr/>
                <p:nvPr/>
              </p:nvSpPr>
              <p:spPr>
                <a:xfrm>
                  <a:off x="6102611" y="1848120"/>
                  <a:ext cx="5605105" cy="351103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pic>
              <p:nvPicPr>
                <p:cNvPr id="2" name="Grafik 9" descr="Ein Bild, das Screenshot, Reihe, Text, Diagramm enthält.&#10;&#10;Beschreibung automatisch generiert.">
                  <a:extLst>
                    <a:ext uri="{FF2B5EF4-FFF2-40B4-BE49-F238E27FC236}">
                      <a16:creationId xmlns:a16="http://schemas.microsoft.com/office/drawing/2014/main" id="{F4BED993-62D3-9D52-41D2-70721C5D09BF}"/>
                    </a:ext>
                  </a:extLst>
                </p:cNvPr>
                <p:cNvPicPr>
                  <a:picLocks noChangeAspect="1"/>
                </p:cNvPicPr>
                <p:nvPr/>
              </p:nvPicPr>
              <p:blipFill rotWithShape="1">
                <a:blip r:embed="rId6"/>
                <a:srcRect b="1701"/>
                <a:stretch/>
              </p:blipFill>
              <p:spPr>
                <a:xfrm>
                  <a:off x="6203602" y="1944091"/>
                  <a:ext cx="5502338" cy="3248049"/>
                </a:xfrm>
                <a:prstGeom prst="rect">
                  <a:avLst/>
                </a:prstGeom>
                <a:ln>
                  <a:noFill/>
                </a:ln>
                <a:effectLst/>
              </p:spPr>
            </p:pic>
            <p:sp>
              <p:nvSpPr>
                <p:cNvPr id="13" name="Rechteck 12">
                  <a:extLst>
                    <a:ext uri="{FF2B5EF4-FFF2-40B4-BE49-F238E27FC236}">
                      <a16:creationId xmlns:a16="http://schemas.microsoft.com/office/drawing/2014/main" id="{331A9D71-57D3-FF6D-4EDE-A42EA59E944D}"/>
                    </a:ext>
                  </a:extLst>
                </p:cNvPr>
                <p:cNvSpPr/>
                <p:nvPr/>
              </p:nvSpPr>
              <p:spPr>
                <a:xfrm>
                  <a:off x="10421679" y="2081550"/>
                  <a:ext cx="1004955" cy="389283"/>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800" b="1" err="1">
                      <a:solidFill>
                        <a:srgbClr val="F88802"/>
                      </a:solidFill>
                      <a:latin typeface="Apple Symbols" panose="02000000000000000000" pitchFamily="2" charset="-79"/>
                      <a:ea typeface="Apple Symbols" panose="02000000000000000000" pitchFamily="2" charset="-79"/>
                      <a:cs typeface="Apple Symbols" panose="02000000000000000000" pitchFamily="2" charset="-79"/>
                    </a:rPr>
                    <a:t>Bid</a:t>
                  </a:r>
                  <a:r>
                    <a:rPr lang="de-DE" sz="800" b="1">
                      <a:solidFill>
                        <a:srgbClr val="F88802"/>
                      </a:solidFill>
                      <a:latin typeface="Apple Symbols" panose="02000000000000000000" pitchFamily="2" charset="-79"/>
                      <a:ea typeface="Apple Symbols" panose="02000000000000000000" pitchFamily="2" charset="-79"/>
                      <a:cs typeface="Apple Symbols" panose="02000000000000000000" pitchFamily="2" charset="-79"/>
                    </a:rPr>
                    <a:t> Volume</a:t>
                  </a:r>
                </a:p>
                <a:p>
                  <a:r>
                    <a:rPr lang="de-DE" sz="800" b="1" err="1">
                      <a:solidFill>
                        <a:srgbClr val="435065"/>
                      </a:solidFill>
                      <a:latin typeface="Apple Symbols" panose="02000000000000000000" pitchFamily="2" charset="-79"/>
                      <a:ea typeface="Apple Symbols" panose="02000000000000000000" pitchFamily="2" charset="-79"/>
                      <a:cs typeface="Apple Symbols" panose="02000000000000000000" pitchFamily="2" charset="-79"/>
                    </a:rPr>
                    <a:t>Actual</a:t>
                  </a:r>
                  <a:r>
                    <a:rPr lang="de-DE" sz="800" b="1">
                      <a:solidFill>
                        <a:srgbClr val="435065"/>
                      </a:solidFill>
                      <a:latin typeface="Apple Symbols" panose="02000000000000000000" pitchFamily="2" charset="-79"/>
                      <a:ea typeface="Apple Symbols" panose="02000000000000000000" pitchFamily="2" charset="-79"/>
                      <a:cs typeface="Apple Symbols" panose="02000000000000000000" pitchFamily="2" charset="-79"/>
                    </a:rPr>
                    <a:t> Volume</a:t>
                  </a:r>
                </a:p>
              </p:txBody>
            </p:sp>
            <p:sp>
              <p:nvSpPr>
                <p:cNvPr id="6" name="Rectangle 5">
                  <a:extLst>
                    <a:ext uri="{FF2B5EF4-FFF2-40B4-BE49-F238E27FC236}">
                      <a16:creationId xmlns:a16="http://schemas.microsoft.com/office/drawing/2014/main" id="{75E17807-4818-9A6A-681A-8049841EC415}"/>
                    </a:ext>
                  </a:extLst>
                </p:cNvPr>
                <p:cNvSpPr/>
                <p:nvPr/>
              </p:nvSpPr>
              <p:spPr>
                <a:xfrm rot="16200000">
                  <a:off x="5372203" y="3265561"/>
                  <a:ext cx="1778814" cy="52818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700">
                      <a:solidFill>
                        <a:srgbClr val="1F1F1E"/>
                      </a:solidFill>
                    </a:rPr>
                    <a:t>Volume [MWh]</a:t>
                  </a:r>
                  <a:endParaRPr lang="en-GB" sz="700">
                    <a:solidFill>
                      <a:srgbClr val="1F1F1E"/>
                    </a:solidFill>
                  </a:endParaRPr>
                </a:p>
              </p:txBody>
            </p:sp>
          </p:grpSp>
          <p:sp>
            <p:nvSpPr>
              <p:cNvPr id="21" name="Rectangle 20">
                <a:extLst>
                  <a:ext uri="{FF2B5EF4-FFF2-40B4-BE49-F238E27FC236}">
                    <a16:creationId xmlns:a16="http://schemas.microsoft.com/office/drawing/2014/main" id="{EBFE5E55-E91B-6DA2-41F5-19BD070DC322}"/>
                  </a:ext>
                </a:extLst>
              </p:cNvPr>
              <p:cNvSpPr/>
              <p:nvPr/>
            </p:nvSpPr>
            <p:spPr>
              <a:xfrm>
                <a:off x="8015757" y="4796915"/>
                <a:ext cx="1778814" cy="52818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700" err="1">
                    <a:solidFill>
                      <a:srgbClr val="1F1F1E"/>
                    </a:solidFill>
                  </a:rPr>
                  <a:t>Episodes</a:t>
                </a:r>
                <a:r>
                  <a:rPr lang="de-DE" sz="700">
                    <a:solidFill>
                      <a:srgbClr val="1F1F1E"/>
                    </a:solidFill>
                  </a:rPr>
                  <a:t> [</a:t>
                </a:r>
                <a:r>
                  <a:rPr lang="de-DE" sz="700" err="1">
                    <a:solidFill>
                      <a:srgbClr val="1F1F1E"/>
                    </a:solidFill>
                  </a:rPr>
                  <a:t>Nr</a:t>
                </a:r>
                <a:r>
                  <a:rPr lang="de-DE" sz="700">
                    <a:solidFill>
                      <a:srgbClr val="1F1F1E"/>
                    </a:solidFill>
                  </a:rPr>
                  <a:t>]</a:t>
                </a:r>
                <a:endParaRPr lang="en-GB" sz="700">
                  <a:solidFill>
                    <a:srgbClr val="1F1F1E"/>
                  </a:solidFill>
                </a:endParaRPr>
              </a:p>
            </p:txBody>
          </p:sp>
        </p:grpSp>
      </p:grpSp>
    </p:spTree>
    <p:extLst>
      <p:ext uri="{BB962C8B-B14F-4D97-AF65-F5344CB8AC3E}">
        <p14:creationId xmlns:p14="http://schemas.microsoft.com/office/powerpoint/2010/main" val="2228468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uppieren 13">
            <a:extLst>
              <a:ext uri="{FF2B5EF4-FFF2-40B4-BE49-F238E27FC236}">
                <a16:creationId xmlns:a16="http://schemas.microsoft.com/office/drawing/2014/main" id="{113B3E7E-AB30-6CD9-F6AD-72E064ABA65C}"/>
              </a:ext>
            </a:extLst>
          </p:cNvPr>
          <p:cNvGrpSpPr/>
          <p:nvPr/>
        </p:nvGrpSpPr>
        <p:grpSpPr>
          <a:xfrm>
            <a:off x="4489086" y="2274950"/>
            <a:ext cx="3213828" cy="2915996"/>
            <a:chOff x="8078637" y="2766219"/>
            <a:chExt cx="646656" cy="1099038"/>
          </a:xfrm>
          <a:noFill/>
        </p:grpSpPr>
        <p:sp>
          <p:nvSpPr>
            <p:cNvPr id="18" name="Pfeil: Chevron 22">
              <a:extLst>
                <a:ext uri="{FF2B5EF4-FFF2-40B4-BE49-F238E27FC236}">
                  <a16:creationId xmlns:a16="http://schemas.microsoft.com/office/drawing/2014/main" id="{AF6F9573-81A7-E299-84BA-4C4DCD7AA8E4}"/>
                </a:ext>
              </a:extLst>
            </p:cNvPr>
            <p:cNvSpPr/>
            <p:nvPr/>
          </p:nvSpPr>
          <p:spPr>
            <a:xfrm>
              <a:off x="8078637" y="2766219"/>
              <a:ext cx="342900" cy="1099038"/>
            </a:xfrm>
            <a:prstGeom prst="chevron">
              <a:avLst/>
            </a:prstGeom>
            <a:grpFill/>
            <a:ln w="76200">
              <a:solidFill>
                <a:srgbClr val="009682">
                  <a:alpha val="5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tx1"/>
                </a:solidFill>
              </a:endParaRPr>
            </a:p>
          </p:txBody>
        </p:sp>
        <p:sp>
          <p:nvSpPr>
            <p:cNvPr id="19" name="Pfeil: Chevron 23">
              <a:extLst>
                <a:ext uri="{FF2B5EF4-FFF2-40B4-BE49-F238E27FC236}">
                  <a16:creationId xmlns:a16="http://schemas.microsoft.com/office/drawing/2014/main" id="{5397A70C-2580-AD2C-878A-C4C0861FB697}"/>
                </a:ext>
              </a:extLst>
            </p:cNvPr>
            <p:cNvSpPr/>
            <p:nvPr/>
          </p:nvSpPr>
          <p:spPr>
            <a:xfrm>
              <a:off x="8382393" y="2766219"/>
              <a:ext cx="342900" cy="1099038"/>
            </a:xfrm>
            <a:prstGeom prst="chevron">
              <a:avLst/>
            </a:prstGeom>
            <a:grpFill/>
            <a:ln w="76200">
              <a:solidFill>
                <a:srgbClr val="009682">
                  <a:alpha val="5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tx1"/>
                </a:solidFill>
              </a:endParaRPr>
            </a:p>
          </p:txBody>
        </p:sp>
      </p:grpSp>
      <p:sp>
        <p:nvSpPr>
          <p:cNvPr id="20" name="Rechteck 14">
            <a:extLst>
              <a:ext uri="{FF2B5EF4-FFF2-40B4-BE49-F238E27FC236}">
                <a16:creationId xmlns:a16="http://schemas.microsoft.com/office/drawing/2014/main" id="{6EBA12F4-BE30-7DBF-CF19-66E1C3400ED3}"/>
              </a:ext>
            </a:extLst>
          </p:cNvPr>
          <p:cNvSpPr/>
          <p:nvPr/>
        </p:nvSpPr>
        <p:spPr>
          <a:xfrm>
            <a:off x="2071832" y="1773828"/>
            <a:ext cx="8100205" cy="914400"/>
          </a:xfrm>
          <a:prstGeom prst="rect">
            <a:avLst/>
          </a:prstGeom>
          <a:solidFill>
            <a:schemeClr val="bg1">
              <a:alpha val="7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b="1">
                <a:solidFill>
                  <a:schemeClr val="tx1"/>
                </a:solidFill>
              </a:rPr>
              <a:t>Data Inputs</a:t>
            </a:r>
          </a:p>
          <a:p>
            <a:pPr marL="742950" lvl="1" indent="-285750">
              <a:buFont typeface="Wingdings" panose="05000000000000000000" pitchFamily="2" charset="2"/>
              <a:buChar char="Ø"/>
            </a:pPr>
            <a:r>
              <a:rPr lang="en-GB" sz="1600">
                <a:solidFill>
                  <a:schemeClr val="tx1"/>
                </a:solidFill>
              </a:rPr>
              <a:t>Incorporate intra-day prices</a:t>
            </a:r>
          </a:p>
          <a:p>
            <a:pPr marL="742950" lvl="1" indent="-285750">
              <a:buFont typeface="Wingdings" panose="05000000000000000000" pitchFamily="2" charset="2"/>
              <a:buChar char="Ø"/>
            </a:pPr>
            <a:r>
              <a:rPr lang="en-GB" sz="1600">
                <a:solidFill>
                  <a:schemeClr val="tx1"/>
                </a:solidFill>
              </a:rPr>
              <a:t>Additional features (e.g., generation failures)</a:t>
            </a:r>
            <a:endParaRPr lang="de-DE" sz="1600">
              <a:solidFill>
                <a:schemeClr val="tx1"/>
              </a:solidFill>
            </a:endParaRPr>
          </a:p>
        </p:txBody>
      </p:sp>
      <p:sp>
        <p:nvSpPr>
          <p:cNvPr id="22" name="Rechteck 15">
            <a:extLst>
              <a:ext uri="{FF2B5EF4-FFF2-40B4-BE49-F238E27FC236}">
                <a16:creationId xmlns:a16="http://schemas.microsoft.com/office/drawing/2014/main" id="{0207D7AB-A1FE-D167-A0A7-4E6F3E4F2835}"/>
              </a:ext>
            </a:extLst>
          </p:cNvPr>
          <p:cNvSpPr/>
          <p:nvPr/>
        </p:nvSpPr>
        <p:spPr>
          <a:xfrm>
            <a:off x="2071832" y="3275748"/>
            <a:ext cx="8100205" cy="914400"/>
          </a:xfrm>
          <a:prstGeom prst="rect">
            <a:avLst/>
          </a:prstGeom>
          <a:solidFill>
            <a:schemeClr val="bg1">
              <a:alpha val="7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b="1">
                <a:solidFill>
                  <a:schemeClr val="tx1"/>
                </a:solidFill>
              </a:rPr>
              <a:t>Environment</a:t>
            </a:r>
          </a:p>
          <a:p>
            <a:pPr marL="742950" lvl="1" indent="-285750">
              <a:buFont typeface="Wingdings" panose="05000000000000000000" pitchFamily="2" charset="2"/>
              <a:buChar char="Ø"/>
            </a:pPr>
            <a:r>
              <a:rPr lang="de-DE" sz="1600">
                <a:solidFill>
                  <a:schemeClr val="tx1"/>
                </a:solidFill>
              </a:rPr>
              <a:t>Variable marginal </a:t>
            </a:r>
            <a:r>
              <a:rPr lang="de-DE" sz="1600" err="1">
                <a:solidFill>
                  <a:schemeClr val="tx1"/>
                </a:solidFill>
              </a:rPr>
              <a:t>costs</a:t>
            </a:r>
            <a:r>
              <a:rPr lang="de-DE" sz="1600">
                <a:solidFill>
                  <a:schemeClr val="tx1"/>
                </a:solidFill>
              </a:rPr>
              <a:t> (</a:t>
            </a:r>
            <a:r>
              <a:rPr lang="de-DE" sz="1600" err="1">
                <a:solidFill>
                  <a:schemeClr val="tx1"/>
                </a:solidFill>
              </a:rPr>
              <a:t>currently</a:t>
            </a:r>
            <a:r>
              <a:rPr lang="de-DE" sz="1600">
                <a:solidFill>
                  <a:schemeClr val="tx1"/>
                </a:solidFill>
              </a:rPr>
              <a:t> </a:t>
            </a:r>
            <a:r>
              <a:rPr lang="de-DE" sz="1600" err="1">
                <a:solidFill>
                  <a:schemeClr val="tx1"/>
                </a:solidFill>
              </a:rPr>
              <a:t>fixed</a:t>
            </a:r>
            <a:r>
              <a:rPr lang="de-DE" sz="1600">
                <a:solidFill>
                  <a:schemeClr val="tx1"/>
                </a:solidFill>
              </a:rPr>
              <a:t>)</a:t>
            </a:r>
          </a:p>
          <a:p>
            <a:pPr marL="742950" lvl="1" indent="-285750">
              <a:buFont typeface="Wingdings" panose="05000000000000000000" pitchFamily="2" charset="2"/>
              <a:buChar char="Ø"/>
            </a:pPr>
            <a:r>
              <a:rPr lang="de-DE" sz="1600">
                <a:solidFill>
                  <a:schemeClr val="tx1"/>
                </a:solidFill>
              </a:rPr>
              <a:t>Powerplant-</a:t>
            </a:r>
            <a:r>
              <a:rPr lang="de-DE" sz="1600" err="1">
                <a:solidFill>
                  <a:schemeClr val="tx1"/>
                </a:solidFill>
              </a:rPr>
              <a:t>related</a:t>
            </a:r>
            <a:r>
              <a:rPr lang="de-DE" sz="1600">
                <a:solidFill>
                  <a:schemeClr val="tx1"/>
                </a:solidFill>
              </a:rPr>
              <a:t> </a:t>
            </a:r>
            <a:r>
              <a:rPr lang="de-DE" sz="1600" err="1">
                <a:solidFill>
                  <a:schemeClr val="tx1"/>
                </a:solidFill>
              </a:rPr>
              <a:t>restrictions</a:t>
            </a:r>
            <a:r>
              <a:rPr lang="de-DE" sz="1600">
                <a:solidFill>
                  <a:schemeClr val="tx1"/>
                </a:solidFill>
              </a:rPr>
              <a:t> (e.g., </a:t>
            </a:r>
            <a:r>
              <a:rPr lang="de-DE" sz="1600" err="1">
                <a:solidFill>
                  <a:schemeClr val="tx1"/>
                </a:solidFill>
              </a:rPr>
              <a:t>energy</a:t>
            </a:r>
            <a:r>
              <a:rPr lang="de-DE" sz="1600">
                <a:solidFill>
                  <a:schemeClr val="tx1"/>
                </a:solidFill>
              </a:rPr>
              <a:t> </a:t>
            </a:r>
            <a:r>
              <a:rPr lang="de-DE" sz="1600" err="1">
                <a:solidFill>
                  <a:schemeClr val="tx1"/>
                </a:solidFill>
              </a:rPr>
              <a:t>storage</a:t>
            </a:r>
            <a:r>
              <a:rPr lang="de-DE" sz="1600">
                <a:solidFill>
                  <a:schemeClr val="tx1"/>
                </a:solidFill>
              </a:rPr>
              <a:t>, </a:t>
            </a:r>
            <a:r>
              <a:rPr lang="de-DE" sz="1600" err="1">
                <a:solidFill>
                  <a:schemeClr val="tx1"/>
                </a:solidFill>
              </a:rPr>
              <a:t>maintenance</a:t>
            </a:r>
            <a:r>
              <a:rPr lang="de-DE" sz="1600">
                <a:solidFill>
                  <a:schemeClr val="tx1"/>
                </a:solidFill>
              </a:rPr>
              <a:t>) </a:t>
            </a:r>
          </a:p>
        </p:txBody>
      </p:sp>
      <p:sp>
        <p:nvSpPr>
          <p:cNvPr id="23" name="Rechteck 19">
            <a:extLst>
              <a:ext uri="{FF2B5EF4-FFF2-40B4-BE49-F238E27FC236}">
                <a16:creationId xmlns:a16="http://schemas.microsoft.com/office/drawing/2014/main" id="{940B9C95-876F-7C1B-A2D9-7B1E6DDDC053}"/>
              </a:ext>
            </a:extLst>
          </p:cNvPr>
          <p:cNvSpPr/>
          <p:nvPr/>
        </p:nvSpPr>
        <p:spPr>
          <a:xfrm>
            <a:off x="2071832" y="4777668"/>
            <a:ext cx="8100205" cy="1000798"/>
          </a:xfrm>
          <a:prstGeom prst="rect">
            <a:avLst/>
          </a:prstGeom>
          <a:solidFill>
            <a:schemeClr val="bg1">
              <a:alpha val="7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b="1">
                <a:solidFill>
                  <a:schemeClr val="tx1"/>
                </a:solidFill>
              </a:rPr>
              <a:t>Agent</a:t>
            </a:r>
          </a:p>
          <a:p>
            <a:pPr marL="742950" lvl="1" indent="-285750">
              <a:buFont typeface="Wingdings" panose="05000000000000000000" pitchFamily="2" charset="2"/>
              <a:buChar char="Ø"/>
            </a:pPr>
            <a:r>
              <a:rPr lang="de-DE" sz="1600" err="1">
                <a:solidFill>
                  <a:schemeClr val="tx1"/>
                </a:solidFill>
              </a:rPr>
              <a:t>Expand</a:t>
            </a:r>
            <a:r>
              <a:rPr lang="de-DE" sz="1600">
                <a:solidFill>
                  <a:schemeClr val="tx1"/>
                </a:solidFill>
              </a:rPr>
              <a:t> </a:t>
            </a:r>
            <a:r>
              <a:rPr lang="de-DE" sz="1600" err="1">
                <a:solidFill>
                  <a:schemeClr val="tx1"/>
                </a:solidFill>
              </a:rPr>
              <a:t>hyperparameter</a:t>
            </a:r>
            <a:r>
              <a:rPr lang="de-DE" sz="1600">
                <a:solidFill>
                  <a:schemeClr val="tx1"/>
                </a:solidFill>
              </a:rPr>
              <a:t> </a:t>
            </a:r>
            <a:r>
              <a:rPr lang="de-DE" sz="1600" err="1">
                <a:solidFill>
                  <a:schemeClr val="tx1"/>
                </a:solidFill>
              </a:rPr>
              <a:t>tuning</a:t>
            </a:r>
            <a:endParaRPr lang="de-DE" sz="1600">
              <a:solidFill>
                <a:schemeClr val="tx1"/>
              </a:solidFill>
            </a:endParaRPr>
          </a:p>
          <a:p>
            <a:pPr marL="742950" lvl="1" indent="-285750">
              <a:buFont typeface="Wingdings" panose="05000000000000000000" pitchFamily="2" charset="2"/>
              <a:buChar char="Ø"/>
            </a:pPr>
            <a:r>
              <a:rPr lang="de-DE" sz="1600">
                <a:solidFill>
                  <a:schemeClr val="tx1"/>
                </a:solidFill>
              </a:rPr>
              <a:t>Higher dimensional </a:t>
            </a:r>
            <a:r>
              <a:rPr lang="de-DE" sz="1600" err="1">
                <a:solidFill>
                  <a:schemeClr val="tx1"/>
                </a:solidFill>
              </a:rPr>
              <a:t>discrete</a:t>
            </a:r>
            <a:r>
              <a:rPr lang="de-DE" sz="1600">
                <a:solidFill>
                  <a:schemeClr val="tx1"/>
                </a:solidFill>
              </a:rPr>
              <a:t> </a:t>
            </a:r>
            <a:r>
              <a:rPr lang="de-DE" sz="1600" err="1">
                <a:solidFill>
                  <a:schemeClr val="tx1"/>
                </a:solidFill>
              </a:rPr>
              <a:t>action</a:t>
            </a:r>
            <a:r>
              <a:rPr lang="de-DE" sz="1600">
                <a:solidFill>
                  <a:schemeClr val="tx1"/>
                </a:solidFill>
              </a:rPr>
              <a:t> </a:t>
            </a:r>
            <a:r>
              <a:rPr lang="de-DE" sz="1600" err="1">
                <a:solidFill>
                  <a:schemeClr val="tx1"/>
                </a:solidFill>
              </a:rPr>
              <a:t>space</a:t>
            </a:r>
            <a:r>
              <a:rPr lang="de-DE" sz="1600">
                <a:solidFill>
                  <a:schemeClr val="tx1"/>
                </a:solidFill>
              </a:rPr>
              <a:t> (e.g., </a:t>
            </a:r>
            <a:r>
              <a:rPr lang="de-DE" sz="1600" err="1">
                <a:solidFill>
                  <a:schemeClr val="tx1"/>
                </a:solidFill>
              </a:rPr>
              <a:t>more</a:t>
            </a:r>
            <a:r>
              <a:rPr lang="de-DE" sz="1600">
                <a:solidFill>
                  <a:schemeClr val="tx1"/>
                </a:solidFill>
              </a:rPr>
              <a:t> </a:t>
            </a:r>
            <a:r>
              <a:rPr lang="de-DE" sz="1600" err="1">
                <a:solidFill>
                  <a:schemeClr val="tx1"/>
                </a:solidFill>
              </a:rPr>
              <a:t>than</a:t>
            </a:r>
            <a:r>
              <a:rPr lang="de-DE" sz="1600">
                <a:solidFill>
                  <a:schemeClr val="tx1"/>
                </a:solidFill>
              </a:rPr>
              <a:t> 50x50) </a:t>
            </a:r>
          </a:p>
          <a:p>
            <a:pPr marL="742950" lvl="1" indent="-285750">
              <a:buFont typeface="Wingdings" panose="05000000000000000000" pitchFamily="2" charset="2"/>
              <a:buChar char="Ø"/>
            </a:pPr>
            <a:r>
              <a:rPr lang="de-DE" sz="1600">
                <a:solidFill>
                  <a:schemeClr val="tx1"/>
                </a:solidFill>
              </a:rPr>
              <a:t>Transition </a:t>
            </a:r>
            <a:r>
              <a:rPr lang="de-DE" sz="1600" err="1">
                <a:solidFill>
                  <a:schemeClr val="tx1"/>
                </a:solidFill>
              </a:rPr>
              <a:t>to</a:t>
            </a:r>
            <a:r>
              <a:rPr lang="de-DE" sz="1600">
                <a:solidFill>
                  <a:schemeClr val="tx1"/>
                </a:solidFill>
              </a:rPr>
              <a:t> </a:t>
            </a:r>
            <a:r>
              <a:rPr lang="de-DE" sz="1600" err="1">
                <a:solidFill>
                  <a:schemeClr val="tx1"/>
                </a:solidFill>
              </a:rPr>
              <a:t>continous</a:t>
            </a:r>
            <a:r>
              <a:rPr lang="de-DE" sz="1600">
                <a:solidFill>
                  <a:schemeClr val="tx1"/>
                </a:solidFill>
              </a:rPr>
              <a:t> </a:t>
            </a:r>
            <a:r>
              <a:rPr lang="de-DE" sz="1600" err="1">
                <a:solidFill>
                  <a:schemeClr val="tx1"/>
                </a:solidFill>
              </a:rPr>
              <a:t>action</a:t>
            </a:r>
            <a:r>
              <a:rPr lang="de-DE" sz="1600">
                <a:solidFill>
                  <a:schemeClr val="tx1"/>
                </a:solidFill>
              </a:rPr>
              <a:t> </a:t>
            </a:r>
            <a:r>
              <a:rPr lang="de-DE" sz="1600" err="1">
                <a:solidFill>
                  <a:schemeClr val="tx1"/>
                </a:solidFill>
              </a:rPr>
              <a:t>space</a:t>
            </a:r>
            <a:endParaRPr lang="de-DE" sz="1600">
              <a:solidFill>
                <a:schemeClr val="tx1"/>
              </a:solidFill>
            </a:endParaRPr>
          </a:p>
        </p:txBody>
      </p:sp>
      <p:pic>
        <p:nvPicPr>
          <p:cNvPr id="24" name="Grafik 12" descr="Ziel mit einfarbiger Füllung">
            <a:extLst>
              <a:ext uri="{FF2B5EF4-FFF2-40B4-BE49-F238E27FC236}">
                <a16:creationId xmlns:a16="http://schemas.microsoft.com/office/drawing/2014/main" id="{F516FAEC-B6B6-6003-094D-9C24E1B776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4859" y="1773828"/>
            <a:ext cx="914400" cy="914400"/>
          </a:xfrm>
          <a:prstGeom prst="rect">
            <a:avLst/>
          </a:prstGeom>
        </p:spPr>
      </p:pic>
      <p:sp>
        <p:nvSpPr>
          <p:cNvPr id="25" name="Ellipse 16">
            <a:extLst>
              <a:ext uri="{FF2B5EF4-FFF2-40B4-BE49-F238E27FC236}">
                <a16:creationId xmlns:a16="http://schemas.microsoft.com/office/drawing/2014/main" id="{755ED1FC-7A70-1BB3-2761-F22BD31D5B69}"/>
              </a:ext>
            </a:extLst>
          </p:cNvPr>
          <p:cNvSpPr/>
          <p:nvPr/>
        </p:nvSpPr>
        <p:spPr>
          <a:xfrm>
            <a:off x="978782" y="2146266"/>
            <a:ext cx="166555" cy="16952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tx1"/>
                </a:solidFill>
              </a:rPr>
              <a:t>1</a:t>
            </a:r>
            <a:endParaRPr lang="de-DE" sz="1600">
              <a:solidFill>
                <a:schemeClr val="tx1"/>
              </a:solidFill>
            </a:endParaRPr>
          </a:p>
        </p:txBody>
      </p:sp>
      <p:pic>
        <p:nvPicPr>
          <p:cNvPr id="26" name="Grafik 17" descr="Ziel mit einfarbiger Füllung">
            <a:extLst>
              <a:ext uri="{FF2B5EF4-FFF2-40B4-BE49-F238E27FC236}">
                <a16:creationId xmlns:a16="http://schemas.microsoft.com/office/drawing/2014/main" id="{5C8670D7-4BB0-85D7-8653-E37D6EC0A8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4859" y="3275748"/>
            <a:ext cx="914400" cy="914400"/>
          </a:xfrm>
          <a:prstGeom prst="rect">
            <a:avLst/>
          </a:prstGeom>
        </p:spPr>
      </p:pic>
      <p:sp>
        <p:nvSpPr>
          <p:cNvPr id="27" name="Ellipse 18">
            <a:extLst>
              <a:ext uri="{FF2B5EF4-FFF2-40B4-BE49-F238E27FC236}">
                <a16:creationId xmlns:a16="http://schemas.microsoft.com/office/drawing/2014/main" id="{569C538A-45AA-966A-CA39-D156AD1F89EE}"/>
              </a:ext>
            </a:extLst>
          </p:cNvPr>
          <p:cNvSpPr/>
          <p:nvPr/>
        </p:nvSpPr>
        <p:spPr>
          <a:xfrm>
            <a:off x="978782" y="3648186"/>
            <a:ext cx="166555" cy="16952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tx1"/>
                </a:solidFill>
              </a:rPr>
              <a:t>2</a:t>
            </a:r>
            <a:endParaRPr lang="de-DE" sz="1600">
              <a:solidFill>
                <a:schemeClr val="tx1"/>
              </a:solidFill>
            </a:endParaRPr>
          </a:p>
        </p:txBody>
      </p:sp>
      <p:pic>
        <p:nvPicPr>
          <p:cNvPr id="28" name="Grafik 20" descr="Ziel mit einfarbiger Füllung">
            <a:extLst>
              <a:ext uri="{FF2B5EF4-FFF2-40B4-BE49-F238E27FC236}">
                <a16:creationId xmlns:a16="http://schemas.microsoft.com/office/drawing/2014/main" id="{578A0F34-78C2-EC0A-0EF3-802C699041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4859" y="4777668"/>
            <a:ext cx="914400" cy="914400"/>
          </a:xfrm>
          <a:prstGeom prst="rect">
            <a:avLst/>
          </a:prstGeom>
        </p:spPr>
      </p:pic>
      <p:sp>
        <p:nvSpPr>
          <p:cNvPr id="29" name="Ellipse 21">
            <a:extLst>
              <a:ext uri="{FF2B5EF4-FFF2-40B4-BE49-F238E27FC236}">
                <a16:creationId xmlns:a16="http://schemas.microsoft.com/office/drawing/2014/main" id="{73CA514A-DD02-92E5-64CE-86837C6AA457}"/>
              </a:ext>
            </a:extLst>
          </p:cNvPr>
          <p:cNvSpPr/>
          <p:nvPr/>
        </p:nvSpPr>
        <p:spPr>
          <a:xfrm>
            <a:off x="978782" y="5150106"/>
            <a:ext cx="166555" cy="16952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tx1"/>
                </a:solidFill>
              </a:rPr>
              <a:t>3</a:t>
            </a:r>
            <a:endParaRPr lang="de-DE" sz="1600">
              <a:solidFill>
                <a:schemeClr val="tx1"/>
              </a:solidFill>
            </a:endParaRPr>
          </a:p>
        </p:txBody>
      </p:sp>
      <p:sp>
        <p:nvSpPr>
          <p:cNvPr id="3" name="Datumsplatzhalter 2">
            <a:extLst>
              <a:ext uri="{FF2B5EF4-FFF2-40B4-BE49-F238E27FC236}">
                <a16:creationId xmlns:a16="http://schemas.microsoft.com/office/drawing/2014/main" id="{F88ECC33-AB57-4599-2353-6247A03F6E2B}"/>
              </a:ext>
            </a:extLst>
          </p:cNvPr>
          <p:cNvSpPr>
            <a:spLocks noGrp="1"/>
          </p:cNvSpPr>
          <p:nvPr>
            <p:ph type="dt" sz="half" idx="10"/>
          </p:nvPr>
        </p:nvSpPr>
        <p:spPr/>
        <p:txBody>
          <a:bodyPr/>
          <a:lstStyle/>
          <a:p>
            <a:fld id="{0A9BFA6A-9A63-4E2D-92C0-C77BFA750EDB}" type="datetime1">
              <a:rPr lang="de-DE" noProof="0" smtClean="0"/>
              <a:t>18.07.2023</a:t>
            </a:fld>
            <a:endParaRPr lang="en-US" noProof="0"/>
          </a:p>
        </p:txBody>
      </p:sp>
      <p:sp>
        <p:nvSpPr>
          <p:cNvPr id="4" name="Foliennummernplatzhalter 3">
            <a:extLst>
              <a:ext uri="{FF2B5EF4-FFF2-40B4-BE49-F238E27FC236}">
                <a16:creationId xmlns:a16="http://schemas.microsoft.com/office/drawing/2014/main" id="{FEE9109B-2B38-5828-D75F-0C01178B4D2E}"/>
              </a:ext>
            </a:extLst>
          </p:cNvPr>
          <p:cNvSpPr>
            <a:spLocks noGrp="1"/>
          </p:cNvSpPr>
          <p:nvPr>
            <p:ph type="sldNum" sz="quarter" idx="12"/>
          </p:nvPr>
        </p:nvSpPr>
        <p:spPr/>
        <p:txBody>
          <a:bodyPr/>
          <a:lstStyle/>
          <a:p>
            <a:fld id="{61696EC4-B4CF-4701-AD06-A8439D6D8E12}" type="slidenum">
              <a:rPr lang="en-US" noProof="0" smtClean="0"/>
              <a:t>11</a:t>
            </a:fld>
            <a:endParaRPr lang="en-US" noProof="0"/>
          </a:p>
        </p:txBody>
      </p:sp>
      <p:sp>
        <p:nvSpPr>
          <p:cNvPr id="5" name="Titel 4">
            <a:extLst>
              <a:ext uri="{FF2B5EF4-FFF2-40B4-BE49-F238E27FC236}">
                <a16:creationId xmlns:a16="http://schemas.microsoft.com/office/drawing/2014/main" id="{D90E788C-F2F9-CC7A-4F39-6FFC8F3A26D9}"/>
              </a:ext>
            </a:extLst>
          </p:cNvPr>
          <p:cNvSpPr>
            <a:spLocks noGrp="1"/>
          </p:cNvSpPr>
          <p:nvPr>
            <p:ph type="title"/>
          </p:nvPr>
        </p:nvSpPr>
        <p:spPr>
          <a:xfrm>
            <a:off x="353018" y="442384"/>
            <a:ext cx="9819019" cy="767748"/>
          </a:xfrm>
        </p:spPr>
        <p:txBody>
          <a:bodyPr>
            <a:noAutofit/>
          </a:bodyPr>
          <a:lstStyle/>
          <a:p>
            <a:r>
              <a:rPr lang="en-US" sz="2400"/>
              <a:t>Further improvements of the agent can be achieved through enhancement of data inputs, the environment and the agent itself</a:t>
            </a:r>
          </a:p>
        </p:txBody>
      </p:sp>
      <p:grpSp>
        <p:nvGrpSpPr>
          <p:cNvPr id="14" name="Group 13">
            <a:extLst>
              <a:ext uri="{FF2B5EF4-FFF2-40B4-BE49-F238E27FC236}">
                <a16:creationId xmlns:a16="http://schemas.microsoft.com/office/drawing/2014/main" id="{140DB32D-AB72-785C-592B-404F0356DE2A}"/>
              </a:ext>
            </a:extLst>
          </p:cNvPr>
          <p:cNvGrpSpPr/>
          <p:nvPr/>
        </p:nvGrpSpPr>
        <p:grpSpPr>
          <a:xfrm>
            <a:off x="66278" y="65715"/>
            <a:ext cx="360000" cy="360000"/>
            <a:chOff x="723157" y="1635991"/>
            <a:chExt cx="540000" cy="540000"/>
          </a:xfrm>
        </p:grpSpPr>
        <p:sp>
          <p:nvSpPr>
            <p:cNvPr id="15" name="Oval 14">
              <a:extLst>
                <a:ext uri="{FF2B5EF4-FFF2-40B4-BE49-F238E27FC236}">
                  <a16:creationId xmlns:a16="http://schemas.microsoft.com/office/drawing/2014/main" id="{26A35749-FFD0-1E5B-9DE9-C6BD1AEC29C4}"/>
                </a:ext>
              </a:extLst>
            </p:cNvPr>
            <p:cNvSpPr>
              <a:spLocks noChangeAspect="1"/>
            </p:cNvSpPr>
            <p:nvPr/>
          </p:nvSpPr>
          <p:spPr>
            <a:xfrm>
              <a:off x="723157" y="163599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Graphic 15">
              <a:extLst>
                <a:ext uri="{FF2B5EF4-FFF2-40B4-BE49-F238E27FC236}">
                  <a16:creationId xmlns:a16="http://schemas.microsoft.com/office/drawing/2014/main" id="{A85A2051-937D-45DE-D880-006AECA6EC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13157" y="1725991"/>
              <a:ext cx="360000" cy="360000"/>
            </a:xfrm>
            <a:prstGeom prst="rect">
              <a:avLst/>
            </a:prstGeom>
          </p:spPr>
        </p:pic>
      </p:grpSp>
    </p:spTree>
    <p:extLst>
      <p:ext uri="{BB962C8B-B14F-4D97-AF65-F5344CB8AC3E}">
        <p14:creationId xmlns:p14="http://schemas.microsoft.com/office/powerpoint/2010/main" val="1579806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42FA070-FF41-F5F1-FC00-BC64160DA128}"/>
              </a:ext>
            </a:extLst>
          </p:cNvPr>
          <p:cNvSpPr>
            <a:spLocks noGrp="1"/>
          </p:cNvSpPr>
          <p:nvPr>
            <p:ph type="dt" sz="half" idx="10"/>
          </p:nvPr>
        </p:nvSpPr>
        <p:spPr/>
        <p:txBody>
          <a:bodyPr/>
          <a:lstStyle/>
          <a:p>
            <a:fld id="{972A1FD8-603F-438E-AC40-DD7043440C8D}" type="datetime4">
              <a:rPr lang="en-US" noProof="0" smtClean="0"/>
              <a:t>July 18, 2023</a:t>
            </a:fld>
            <a:endParaRPr lang="en-US" noProof="0"/>
          </a:p>
        </p:txBody>
      </p:sp>
      <p:sp>
        <p:nvSpPr>
          <p:cNvPr id="4" name="Foliennummernplatzhalter 3">
            <a:extLst>
              <a:ext uri="{FF2B5EF4-FFF2-40B4-BE49-F238E27FC236}">
                <a16:creationId xmlns:a16="http://schemas.microsoft.com/office/drawing/2014/main" id="{4BC3F0D3-EF82-BD13-9E9E-225EA9B360D8}"/>
              </a:ext>
            </a:extLst>
          </p:cNvPr>
          <p:cNvSpPr>
            <a:spLocks noGrp="1"/>
          </p:cNvSpPr>
          <p:nvPr>
            <p:ph type="sldNum" sz="quarter" idx="12"/>
          </p:nvPr>
        </p:nvSpPr>
        <p:spPr/>
        <p:txBody>
          <a:bodyPr/>
          <a:lstStyle/>
          <a:p>
            <a:fld id="{61696EC4-B4CF-4701-AD06-A8439D6D8E12}" type="slidenum">
              <a:rPr lang="en-US" noProof="0" smtClean="0"/>
              <a:t>12</a:t>
            </a:fld>
            <a:endParaRPr lang="en-US" noProof="0"/>
          </a:p>
        </p:txBody>
      </p:sp>
      <p:sp>
        <p:nvSpPr>
          <p:cNvPr id="5" name="Titel 4">
            <a:extLst>
              <a:ext uri="{FF2B5EF4-FFF2-40B4-BE49-F238E27FC236}">
                <a16:creationId xmlns:a16="http://schemas.microsoft.com/office/drawing/2014/main" id="{CEF54EEE-9A26-12EF-083B-A66B1781E81F}"/>
              </a:ext>
            </a:extLst>
          </p:cNvPr>
          <p:cNvSpPr>
            <a:spLocks noGrp="1"/>
          </p:cNvSpPr>
          <p:nvPr>
            <p:ph type="title"/>
          </p:nvPr>
        </p:nvSpPr>
        <p:spPr>
          <a:xfrm>
            <a:off x="1521483" y="2769202"/>
            <a:ext cx="9158904" cy="767748"/>
          </a:xfrm>
        </p:spPr>
        <p:txBody>
          <a:bodyPr/>
          <a:lstStyle/>
          <a:p>
            <a:pPr algn="ctr"/>
            <a:r>
              <a:rPr lang="de-DE"/>
              <a:t>Backup</a:t>
            </a:r>
          </a:p>
        </p:txBody>
      </p:sp>
    </p:spTree>
    <p:extLst>
      <p:ext uri="{BB962C8B-B14F-4D97-AF65-F5344CB8AC3E}">
        <p14:creationId xmlns:p14="http://schemas.microsoft.com/office/powerpoint/2010/main" val="1918175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909840C5-D909-9A78-AC3D-BD536BD6B80D}"/>
              </a:ext>
            </a:extLst>
          </p:cNvPr>
          <p:cNvPicPr>
            <a:picLocks noChangeAspect="1"/>
          </p:cNvPicPr>
          <p:nvPr/>
        </p:nvPicPr>
        <p:blipFill>
          <a:blip r:embed="rId3"/>
          <a:stretch>
            <a:fillRect/>
          </a:stretch>
        </p:blipFill>
        <p:spPr>
          <a:xfrm>
            <a:off x="205490" y="1849261"/>
            <a:ext cx="7026906" cy="3355408"/>
          </a:xfrm>
          <a:prstGeom prst="rect">
            <a:avLst/>
          </a:prstGeom>
        </p:spPr>
      </p:pic>
      <p:sp>
        <p:nvSpPr>
          <p:cNvPr id="3" name="Datumsplatzhalter 2">
            <a:extLst>
              <a:ext uri="{FF2B5EF4-FFF2-40B4-BE49-F238E27FC236}">
                <a16:creationId xmlns:a16="http://schemas.microsoft.com/office/drawing/2014/main" id="{F88ECC33-AB57-4599-2353-6247A03F6E2B}"/>
              </a:ext>
            </a:extLst>
          </p:cNvPr>
          <p:cNvSpPr>
            <a:spLocks noGrp="1"/>
          </p:cNvSpPr>
          <p:nvPr>
            <p:ph type="dt" sz="half" idx="10"/>
          </p:nvPr>
        </p:nvSpPr>
        <p:spPr/>
        <p:txBody>
          <a:bodyPr/>
          <a:lstStyle/>
          <a:p>
            <a:fld id="{0A9BFA6A-9A63-4E2D-92C0-C77BFA750EDB}" type="datetime1">
              <a:rPr lang="de-DE" noProof="0" smtClean="0"/>
              <a:t>18.07.2023</a:t>
            </a:fld>
            <a:endParaRPr lang="en-US" noProof="0"/>
          </a:p>
        </p:txBody>
      </p:sp>
      <p:sp>
        <p:nvSpPr>
          <p:cNvPr id="4" name="Foliennummernplatzhalter 3">
            <a:extLst>
              <a:ext uri="{FF2B5EF4-FFF2-40B4-BE49-F238E27FC236}">
                <a16:creationId xmlns:a16="http://schemas.microsoft.com/office/drawing/2014/main" id="{FEE9109B-2B38-5828-D75F-0C01178B4D2E}"/>
              </a:ext>
            </a:extLst>
          </p:cNvPr>
          <p:cNvSpPr>
            <a:spLocks noGrp="1"/>
          </p:cNvSpPr>
          <p:nvPr>
            <p:ph type="sldNum" sz="quarter" idx="12"/>
          </p:nvPr>
        </p:nvSpPr>
        <p:spPr/>
        <p:txBody>
          <a:bodyPr/>
          <a:lstStyle/>
          <a:p>
            <a:fld id="{61696EC4-B4CF-4701-AD06-A8439D6D8E12}" type="slidenum">
              <a:rPr lang="en-US" noProof="0" smtClean="0"/>
              <a:t>13</a:t>
            </a:fld>
            <a:endParaRPr lang="en-US" noProof="0"/>
          </a:p>
        </p:txBody>
      </p:sp>
      <p:grpSp>
        <p:nvGrpSpPr>
          <p:cNvPr id="7" name="Group 6">
            <a:extLst>
              <a:ext uri="{FF2B5EF4-FFF2-40B4-BE49-F238E27FC236}">
                <a16:creationId xmlns:a16="http://schemas.microsoft.com/office/drawing/2014/main" id="{4726CFDB-8CD9-869C-8B0C-DD1ACAD89E66}"/>
              </a:ext>
            </a:extLst>
          </p:cNvPr>
          <p:cNvGrpSpPr/>
          <p:nvPr/>
        </p:nvGrpSpPr>
        <p:grpSpPr>
          <a:xfrm>
            <a:off x="66278" y="65715"/>
            <a:ext cx="360000" cy="360000"/>
            <a:chOff x="723157" y="1635991"/>
            <a:chExt cx="540000" cy="540000"/>
          </a:xfrm>
        </p:grpSpPr>
        <p:sp>
          <p:nvSpPr>
            <p:cNvPr id="8" name="Oval 7">
              <a:extLst>
                <a:ext uri="{FF2B5EF4-FFF2-40B4-BE49-F238E27FC236}">
                  <a16:creationId xmlns:a16="http://schemas.microsoft.com/office/drawing/2014/main" id="{EB5C0526-A838-7663-0E52-72A90A82FB2F}"/>
                </a:ext>
              </a:extLst>
            </p:cNvPr>
            <p:cNvSpPr>
              <a:spLocks noChangeAspect="1"/>
            </p:cNvSpPr>
            <p:nvPr/>
          </p:nvSpPr>
          <p:spPr>
            <a:xfrm>
              <a:off x="723157" y="163599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15606DCF-4439-CAA2-46BB-BD7D3E55AD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13157" y="1725991"/>
              <a:ext cx="360000" cy="360000"/>
            </a:xfrm>
            <a:prstGeom prst="rect">
              <a:avLst/>
            </a:prstGeom>
          </p:spPr>
        </p:pic>
      </p:grpSp>
      <p:sp>
        <p:nvSpPr>
          <p:cNvPr id="12" name="Titel 4">
            <a:extLst>
              <a:ext uri="{FF2B5EF4-FFF2-40B4-BE49-F238E27FC236}">
                <a16:creationId xmlns:a16="http://schemas.microsoft.com/office/drawing/2014/main" id="{1A57E9FF-F2BC-3DE7-2C8A-0D7D813BFB36}"/>
              </a:ext>
            </a:extLst>
          </p:cNvPr>
          <p:cNvSpPr txBox="1">
            <a:spLocks/>
          </p:cNvSpPr>
          <p:nvPr/>
        </p:nvSpPr>
        <p:spPr>
          <a:xfrm>
            <a:off x="353019" y="442384"/>
            <a:ext cx="9158904" cy="767748"/>
          </a:xfrm>
          <a:prstGeom prst="rect">
            <a:avLst/>
          </a:prstGeom>
        </p:spPr>
        <p:txBody>
          <a:bodyPr vert="horz" lIns="0" tIns="0" rIns="0" bIns="0" rtlCol="0" anchor="b">
            <a:noAutofit/>
          </a:bodyPr>
          <a:lstStyle>
            <a:lvl1pPr algn="l" defTabSz="914347" rtl="0" eaLnBrk="1" latinLnBrk="0" hangingPunct="1">
              <a:lnSpc>
                <a:spcPct val="90000"/>
              </a:lnSpc>
              <a:spcBef>
                <a:spcPct val="0"/>
              </a:spcBef>
              <a:buNone/>
              <a:defRPr lang="en-US" sz="3199" b="1" kern="1200">
                <a:solidFill>
                  <a:schemeClr val="tx1"/>
                </a:solidFill>
                <a:latin typeface="+mn-lt"/>
                <a:ea typeface="+mj-ea"/>
                <a:cs typeface="Arial" panose="020B0604020202020204" pitchFamily="34" charset="0"/>
              </a:defRPr>
            </a:lvl1pPr>
          </a:lstStyle>
          <a:p>
            <a:r>
              <a:rPr lang="de-DE" sz="2400">
                <a:cs typeface="Arial"/>
              </a:rPr>
              <a:t> Profit </a:t>
            </a:r>
            <a:r>
              <a:rPr lang="de-DE" sz="2400" err="1">
                <a:cs typeface="Arial"/>
              </a:rPr>
              <a:t>of</a:t>
            </a:r>
            <a:r>
              <a:rPr lang="de-DE" sz="2400">
                <a:cs typeface="Arial"/>
              </a:rPr>
              <a:t> PPO </a:t>
            </a:r>
            <a:r>
              <a:rPr lang="de-DE" sz="2400" err="1">
                <a:cs typeface="Arial"/>
              </a:rPr>
              <a:t>using</a:t>
            </a:r>
            <a:r>
              <a:rPr lang="de-DE" sz="2400">
                <a:cs typeface="Arial"/>
              </a:rPr>
              <a:t> different </a:t>
            </a:r>
            <a:r>
              <a:rPr lang="de-DE" sz="2400" err="1">
                <a:cs typeface="Arial"/>
              </a:rPr>
              <a:t>Reward</a:t>
            </a:r>
            <a:r>
              <a:rPr lang="de-DE" sz="2400">
                <a:cs typeface="Arial"/>
              </a:rPr>
              <a:t> </a:t>
            </a:r>
            <a:r>
              <a:rPr lang="de-DE" sz="2400" err="1">
                <a:cs typeface="Arial"/>
              </a:rPr>
              <a:t>Functions</a:t>
            </a:r>
            <a:endParaRPr lang="de-DE" sz="2400"/>
          </a:p>
        </p:txBody>
      </p:sp>
      <p:sp>
        <p:nvSpPr>
          <p:cNvPr id="15" name="Rectangle 14">
            <a:extLst>
              <a:ext uri="{FF2B5EF4-FFF2-40B4-BE49-F238E27FC236}">
                <a16:creationId xmlns:a16="http://schemas.microsoft.com/office/drawing/2014/main" id="{297AAE89-3617-5478-D843-E24F3AD99A93}"/>
              </a:ext>
            </a:extLst>
          </p:cNvPr>
          <p:cNvSpPr/>
          <p:nvPr/>
        </p:nvSpPr>
        <p:spPr>
          <a:xfrm>
            <a:off x="371473" y="1388559"/>
            <a:ext cx="5341633" cy="36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de-DE" sz="1200" b="1">
                <a:solidFill>
                  <a:schemeClr val="tx1"/>
                </a:solidFill>
              </a:rPr>
              <a:t>Average Profit after 50 000 </a:t>
            </a:r>
            <a:r>
              <a:rPr lang="de-DE" sz="1200" b="1" err="1">
                <a:solidFill>
                  <a:schemeClr val="tx1"/>
                </a:solidFill>
              </a:rPr>
              <a:t>Episodes</a:t>
            </a:r>
            <a:endParaRPr lang="de-DE"/>
          </a:p>
        </p:txBody>
      </p:sp>
      <p:cxnSp>
        <p:nvCxnSpPr>
          <p:cNvPr id="17" name="Gerader Verbinder 175">
            <a:extLst>
              <a:ext uri="{FF2B5EF4-FFF2-40B4-BE49-F238E27FC236}">
                <a16:creationId xmlns:a16="http://schemas.microsoft.com/office/drawing/2014/main" id="{33B3302C-D63F-7F23-5185-45DC9B19AB1F}"/>
              </a:ext>
            </a:extLst>
          </p:cNvPr>
          <p:cNvCxnSpPr>
            <a:cxnSpLocks/>
          </p:cNvCxnSpPr>
          <p:nvPr/>
        </p:nvCxnSpPr>
        <p:spPr>
          <a:xfrm>
            <a:off x="371473" y="1705778"/>
            <a:ext cx="5341634" cy="0"/>
          </a:xfrm>
          <a:prstGeom prst="line">
            <a:avLst/>
          </a:prstGeom>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66C9744-20FC-89C5-E0C0-D487D1D24566}"/>
              </a:ext>
            </a:extLst>
          </p:cNvPr>
          <p:cNvGrpSpPr/>
          <p:nvPr/>
        </p:nvGrpSpPr>
        <p:grpSpPr>
          <a:xfrm>
            <a:off x="663449" y="5378209"/>
            <a:ext cx="345728" cy="468860"/>
            <a:chOff x="1968847" y="5266549"/>
            <a:chExt cx="428440" cy="776592"/>
          </a:xfrm>
        </p:grpSpPr>
        <p:sp>
          <p:nvSpPr>
            <p:cNvPr id="22" name="Chevron 7">
              <a:extLst>
                <a:ext uri="{FF2B5EF4-FFF2-40B4-BE49-F238E27FC236}">
                  <a16:creationId xmlns:a16="http://schemas.microsoft.com/office/drawing/2014/main" id="{842BC894-BFD8-C190-BF3E-52D3780AF953}"/>
                </a:ext>
              </a:extLst>
            </p:cNvPr>
            <p:cNvSpPr/>
            <p:nvPr/>
          </p:nvSpPr>
          <p:spPr bwMode="gray">
            <a:xfrm flipV="1">
              <a:off x="1968847" y="5354508"/>
              <a:ext cx="238852" cy="600673"/>
            </a:xfrm>
            <a:prstGeom prst="chevron">
              <a:avLst/>
            </a:prstGeom>
            <a:solidFill>
              <a:schemeClr val="bg1">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A32020"/>
                </a:buClr>
                <a:buSzTx/>
                <a:buFontTx/>
                <a:buNone/>
                <a:tabLst/>
                <a:defRPr/>
              </a:pPr>
              <a:endParaRPr kumimoji="0" lang="en-US" sz="1227" b="1" i="0" u="none" strike="noStrike" kern="1200" cap="none" spc="0" normalizeH="0" baseline="0" noProof="0">
                <a:ln>
                  <a:noFill/>
                </a:ln>
                <a:solidFill>
                  <a:srgbClr val="000000"/>
                </a:solidFill>
                <a:effectLst/>
                <a:uLnTx/>
                <a:uFillTx/>
                <a:latin typeface="Arial"/>
                <a:ea typeface="+mn-ea"/>
                <a:cs typeface="+mn-cs"/>
              </a:endParaRPr>
            </a:p>
          </p:txBody>
        </p:sp>
        <p:sp>
          <p:nvSpPr>
            <p:cNvPr id="23" name="Chevron 8">
              <a:extLst>
                <a:ext uri="{FF2B5EF4-FFF2-40B4-BE49-F238E27FC236}">
                  <a16:creationId xmlns:a16="http://schemas.microsoft.com/office/drawing/2014/main" id="{632B6122-05C6-D423-FFD1-49076284FA4F}"/>
                </a:ext>
              </a:extLst>
            </p:cNvPr>
            <p:cNvSpPr/>
            <p:nvPr/>
          </p:nvSpPr>
          <p:spPr bwMode="gray">
            <a:xfrm>
              <a:off x="2088480" y="5266549"/>
              <a:ext cx="308807" cy="776592"/>
            </a:xfrm>
            <a:prstGeom prst="chevron">
              <a:avLst/>
            </a:prstGeom>
            <a:solidFill>
              <a:schemeClr val="tx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227" b="1" i="0" u="none" strike="noStrike" kern="1200" cap="none" spc="0" normalizeH="0" baseline="0" noProof="0">
                <a:ln>
                  <a:noFill/>
                </a:ln>
                <a:solidFill>
                  <a:srgbClr val="FFFFFF"/>
                </a:solidFill>
                <a:effectLst/>
                <a:uLnTx/>
                <a:uFillTx/>
                <a:latin typeface="Arial"/>
                <a:ea typeface="+mn-ea"/>
                <a:cs typeface="+mn-cs"/>
              </a:endParaRPr>
            </a:p>
          </p:txBody>
        </p:sp>
      </p:grpSp>
      <p:sp>
        <p:nvSpPr>
          <p:cNvPr id="24" name="Rounded Rectangle 36">
            <a:extLst>
              <a:ext uri="{FF2B5EF4-FFF2-40B4-BE49-F238E27FC236}">
                <a16:creationId xmlns:a16="http://schemas.microsoft.com/office/drawing/2014/main" id="{0420897B-E8FA-2B38-BA32-DCB0A7C5017C}"/>
              </a:ext>
            </a:extLst>
          </p:cNvPr>
          <p:cNvSpPr/>
          <p:nvPr/>
        </p:nvSpPr>
        <p:spPr>
          <a:xfrm>
            <a:off x="1105714" y="5181468"/>
            <a:ext cx="10662079" cy="862343"/>
          </a:xfrm>
          <a:prstGeom prst="roundRect">
            <a:avLst>
              <a:gd name="adj" fmla="val 3603"/>
            </a:avLst>
          </a:prstGeom>
          <a:no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tx1"/>
                </a:solidFill>
                <a:cs typeface="Segoe UI"/>
              </a:rPr>
              <a:t>Bid Price converges to the marginal costs of the simulated Power Plant (mc=50)</a:t>
            </a:r>
            <a:endParaRPr lang="en-US" sz="1600" b="1">
              <a:solidFill>
                <a:schemeClr val="tx1"/>
              </a:solidFill>
              <a:cs typeface="Segoe UI"/>
            </a:endParaRPr>
          </a:p>
        </p:txBody>
      </p:sp>
      <p:sp>
        <p:nvSpPr>
          <p:cNvPr id="21" name="Rechteck 20">
            <a:extLst>
              <a:ext uri="{FF2B5EF4-FFF2-40B4-BE49-F238E27FC236}">
                <a16:creationId xmlns:a16="http://schemas.microsoft.com/office/drawing/2014/main" id="{A46B28DF-402D-CF7E-3B1A-ADDC37953DDF}"/>
              </a:ext>
            </a:extLst>
          </p:cNvPr>
          <p:cNvSpPr/>
          <p:nvPr/>
        </p:nvSpPr>
        <p:spPr>
          <a:xfrm>
            <a:off x="7401854" y="1919960"/>
            <a:ext cx="2259198" cy="774423"/>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200" b="1" err="1">
                <a:solidFill>
                  <a:srgbClr val="12B5CB"/>
                </a:solidFill>
                <a:latin typeface="Apple Symbols" panose="02000000000000000000" pitchFamily="2" charset="-79"/>
                <a:ea typeface="Apple Symbols" panose="02000000000000000000" pitchFamily="2" charset="-79"/>
                <a:cs typeface="Apple Symbols" panose="02000000000000000000" pitchFamily="2" charset="-79"/>
              </a:rPr>
              <a:t>No</a:t>
            </a:r>
            <a:r>
              <a:rPr lang="de-DE" sz="1200" b="1">
                <a:solidFill>
                  <a:srgbClr val="12B5CB"/>
                </a:solidFill>
                <a:latin typeface="Apple Symbols" panose="02000000000000000000" pitchFamily="2" charset="-79"/>
                <a:ea typeface="Apple Symbols" panose="02000000000000000000" pitchFamily="2" charset="-79"/>
                <a:cs typeface="Apple Symbols" panose="02000000000000000000" pitchFamily="2" charset="-79"/>
              </a:rPr>
              <a:t> </a:t>
            </a:r>
            <a:r>
              <a:rPr lang="de-DE" sz="1200" b="1" err="1">
                <a:solidFill>
                  <a:srgbClr val="12B5CB"/>
                </a:solidFill>
                <a:latin typeface="Apple Symbols" panose="02000000000000000000" pitchFamily="2" charset="-79"/>
                <a:ea typeface="Apple Symbols" panose="02000000000000000000" pitchFamily="2" charset="-79"/>
                <a:cs typeface="Apple Symbols" panose="02000000000000000000" pitchFamily="2" charset="-79"/>
              </a:rPr>
              <a:t>Scaling</a:t>
            </a:r>
            <a:r>
              <a:rPr lang="de-DE" sz="1200" b="1">
                <a:solidFill>
                  <a:srgbClr val="12B5CB"/>
                </a:solidFill>
                <a:latin typeface="Apple Symbols" panose="02000000000000000000" pitchFamily="2" charset="-79"/>
                <a:ea typeface="Apple Symbols" panose="02000000000000000000" pitchFamily="2" charset="-79"/>
                <a:cs typeface="Apple Symbols" panose="02000000000000000000" pitchFamily="2" charset="-79"/>
              </a:rPr>
              <a:t> (</a:t>
            </a:r>
            <a:r>
              <a:rPr lang="de-DE" sz="1200" b="1" err="1">
                <a:solidFill>
                  <a:srgbClr val="12B5CB"/>
                </a:solidFill>
                <a:latin typeface="Apple Symbols" panose="02000000000000000000" pitchFamily="2" charset="-79"/>
                <a:ea typeface="Apple Symbols" panose="02000000000000000000" pitchFamily="2" charset="-79"/>
                <a:cs typeface="Apple Symbols" panose="02000000000000000000" pitchFamily="2" charset="-79"/>
              </a:rPr>
              <a:t>reward</a:t>
            </a:r>
            <a:r>
              <a:rPr lang="de-DE" sz="1200" b="1">
                <a:solidFill>
                  <a:srgbClr val="12B5CB"/>
                </a:solidFill>
                <a:latin typeface="Apple Symbols" panose="02000000000000000000" pitchFamily="2" charset="-79"/>
                <a:ea typeface="Apple Symbols" panose="02000000000000000000" pitchFamily="2" charset="-79"/>
                <a:cs typeface="Apple Symbols" panose="02000000000000000000" pitchFamily="2" charset="-79"/>
              </a:rPr>
              <a:t> = </a:t>
            </a:r>
            <a:r>
              <a:rPr lang="de-DE" sz="1200" b="1" err="1">
                <a:solidFill>
                  <a:srgbClr val="12B5CB"/>
                </a:solidFill>
                <a:latin typeface="Apple Symbols" panose="02000000000000000000" pitchFamily="2" charset="-79"/>
                <a:ea typeface="Apple Symbols" panose="02000000000000000000" pitchFamily="2" charset="-79"/>
                <a:cs typeface="Apple Symbols" panose="02000000000000000000" pitchFamily="2" charset="-79"/>
              </a:rPr>
              <a:t>profit</a:t>
            </a:r>
            <a:r>
              <a:rPr lang="de-DE" sz="1200" b="1">
                <a:solidFill>
                  <a:srgbClr val="12B5CB"/>
                </a:solidFill>
                <a:latin typeface="Apple Symbols" panose="02000000000000000000" pitchFamily="2" charset="-79"/>
                <a:ea typeface="Apple Symbols" panose="02000000000000000000" pitchFamily="2" charset="-79"/>
                <a:cs typeface="Apple Symbols" panose="02000000000000000000" pitchFamily="2" charset="-79"/>
              </a:rPr>
              <a:t>)</a:t>
            </a:r>
            <a:endParaRPr lang="de-DE" sz="1200" b="1">
              <a:solidFill>
                <a:srgbClr val="F88802"/>
              </a:solidFill>
              <a:latin typeface="Apple Symbols" panose="02000000000000000000" pitchFamily="2" charset="-79"/>
              <a:ea typeface="Apple Symbols" panose="02000000000000000000" pitchFamily="2" charset="-79"/>
              <a:cs typeface="Apple Symbols" panose="02000000000000000000" pitchFamily="2" charset="-79"/>
            </a:endParaRPr>
          </a:p>
          <a:p>
            <a:r>
              <a:rPr lang="de-DE" sz="1200" b="1">
                <a:solidFill>
                  <a:srgbClr val="F88802"/>
                </a:solidFill>
                <a:latin typeface="Apple Symbols" panose="02000000000000000000" pitchFamily="2" charset="-79"/>
                <a:ea typeface="Apple Symbols" panose="02000000000000000000" pitchFamily="2" charset="-79"/>
                <a:cs typeface="Apple Symbols" panose="02000000000000000000" pitchFamily="2" charset="-79"/>
              </a:rPr>
              <a:t>Linear </a:t>
            </a:r>
            <a:r>
              <a:rPr lang="de-DE" sz="1200" b="1" err="1">
                <a:solidFill>
                  <a:srgbClr val="F88802"/>
                </a:solidFill>
                <a:latin typeface="Apple Symbols" panose="02000000000000000000" pitchFamily="2" charset="-79"/>
                <a:ea typeface="Apple Symbols" panose="02000000000000000000" pitchFamily="2" charset="-79"/>
                <a:cs typeface="Apple Symbols" panose="02000000000000000000" pitchFamily="2" charset="-79"/>
              </a:rPr>
              <a:t>Scaling</a:t>
            </a:r>
            <a:endParaRPr lang="de-DE" sz="1200" b="1">
              <a:solidFill>
                <a:srgbClr val="F88802"/>
              </a:solidFill>
              <a:latin typeface="Apple Symbols" panose="02000000000000000000" pitchFamily="2" charset="-79"/>
              <a:ea typeface="Apple Symbols" panose="02000000000000000000" pitchFamily="2" charset="-79"/>
              <a:cs typeface="Apple Symbols" panose="02000000000000000000" pitchFamily="2" charset="-79"/>
            </a:endParaRPr>
          </a:p>
          <a:p>
            <a:r>
              <a:rPr lang="de-DE" sz="1200" b="1" err="1">
                <a:solidFill>
                  <a:srgbClr val="9334E6"/>
                </a:solidFill>
                <a:latin typeface="Apple Symbols" panose="02000000000000000000" pitchFamily="2" charset="-79"/>
                <a:ea typeface="Apple Symbols" panose="02000000000000000000" pitchFamily="2" charset="-79"/>
                <a:cs typeface="Apple Symbols" panose="02000000000000000000" pitchFamily="2" charset="-79"/>
              </a:rPr>
              <a:t>Logarithmic</a:t>
            </a:r>
            <a:r>
              <a:rPr lang="de-DE" sz="1200" b="1">
                <a:solidFill>
                  <a:srgbClr val="9334E6"/>
                </a:solidFill>
                <a:latin typeface="Apple Symbols" panose="02000000000000000000" pitchFamily="2" charset="-79"/>
                <a:ea typeface="Apple Symbols" panose="02000000000000000000" pitchFamily="2" charset="-79"/>
                <a:cs typeface="Apple Symbols" panose="02000000000000000000" pitchFamily="2" charset="-79"/>
              </a:rPr>
              <a:t> </a:t>
            </a:r>
            <a:r>
              <a:rPr lang="de-DE" sz="1200" b="1" err="1">
                <a:solidFill>
                  <a:srgbClr val="9334E6"/>
                </a:solidFill>
                <a:latin typeface="Apple Symbols" panose="02000000000000000000" pitchFamily="2" charset="-79"/>
                <a:ea typeface="Apple Symbols" panose="02000000000000000000" pitchFamily="2" charset="-79"/>
                <a:cs typeface="Apple Symbols" panose="02000000000000000000" pitchFamily="2" charset="-79"/>
              </a:rPr>
              <a:t>Scaling</a:t>
            </a:r>
            <a:endParaRPr lang="de-DE" sz="1200" b="1">
              <a:solidFill>
                <a:srgbClr val="9334E6"/>
              </a:solidFill>
              <a:latin typeface="Apple Symbols" panose="02000000000000000000" pitchFamily="2" charset="-79"/>
              <a:ea typeface="Apple Symbols" panose="02000000000000000000" pitchFamily="2" charset="-79"/>
              <a:cs typeface="Apple Symbols" panose="02000000000000000000" pitchFamily="2" charset="-79"/>
            </a:endParaRPr>
          </a:p>
        </p:txBody>
      </p:sp>
    </p:spTree>
    <p:extLst>
      <p:ext uri="{BB962C8B-B14F-4D97-AF65-F5344CB8AC3E}">
        <p14:creationId xmlns:p14="http://schemas.microsoft.com/office/powerpoint/2010/main" val="908781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82456354-8499-4762-F4E0-CC962D81D0E6}"/>
              </a:ext>
            </a:extLst>
          </p:cNvPr>
          <p:cNvSpPr>
            <a:spLocks noGrp="1"/>
          </p:cNvSpPr>
          <p:nvPr>
            <p:ph idx="1"/>
          </p:nvPr>
        </p:nvSpPr>
        <p:spPr/>
        <p:txBody>
          <a:bodyPr vert="horz" lIns="0" tIns="0" rIns="0" bIns="0" rtlCol="0" anchor="t">
            <a:normAutofit/>
          </a:bodyPr>
          <a:lstStyle/>
          <a:p>
            <a:pPr marL="271145" indent="-271145"/>
            <a:r>
              <a:rPr lang="de-DE" sz="1800" err="1">
                <a:effectLst/>
                <a:latin typeface="JetBrains Mono"/>
              </a:rPr>
              <a:t>lower_bound</a:t>
            </a:r>
            <a:r>
              <a:rPr lang="de-DE" sz="1800">
                <a:effectLst/>
                <a:latin typeface="JetBrains Mono"/>
              </a:rPr>
              <a:t>: -20000</a:t>
            </a:r>
          </a:p>
          <a:p>
            <a:pPr marL="271145" indent="-271145"/>
            <a:r>
              <a:rPr lang="de-DE" sz="1800" err="1">
                <a:effectLst/>
                <a:latin typeface="JetBrains Mono"/>
              </a:rPr>
              <a:t>upper_bound</a:t>
            </a:r>
            <a:r>
              <a:rPr lang="de-DE" sz="1800">
                <a:effectLst/>
                <a:latin typeface="JetBrains Mono"/>
              </a:rPr>
              <a:t>: 20000</a:t>
            </a:r>
          </a:p>
          <a:p>
            <a:pPr marL="271145" indent="-271145"/>
            <a:r>
              <a:rPr lang="de-DE" sz="1800" err="1">
                <a:effectLst/>
                <a:latin typeface="JetBrains Mono"/>
              </a:rPr>
              <a:t>batch_size</a:t>
            </a:r>
            <a:r>
              <a:rPr lang="de-DE" sz="1800">
                <a:effectLst/>
                <a:latin typeface="JetBrains Mono"/>
              </a:rPr>
              <a:t>: [16, 32, 64, 128]</a:t>
            </a:r>
          </a:p>
          <a:p>
            <a:pPr marL="271145" indent="-271145"/>
            <a:r>
              <a:rPr lang="de-DE" sz="1800" err="1">
                <a:effectLst/>
                <a:latin typeface="JetBrains Mono"/>
              </a:rPr>
              <a:t>n_episodes</a:t>
            </a:r>
            <a:r>
              <a:rPr lang="de-DE" sz="1800">
                <a:effectLst/>
                <a:latin typeface="JetBrains Mono"/>
              </a:rPr>
              <a:t>: 50000</a:t>
            </a:r>
          </a:p>
          <a:p>
            <a:pPr marL="271145" indent="-271145"/>
            <a:r>
              <a:rPr lang="de-DE" sz="1800" err="1">
                <a:effectLst/>
                <a:latin typeface="JetBrains Mono"/>
              </a:rPr>
              <a:t>update_timestep</a:t>
            </a:r>
            <a:r>
              <a:rPr lang="de-DE" sz="1800">
                <a:effectLst/>
                <a:latin typeface="JetBrains Mono"/>
              </a:rPr>
              <a:t>: [512, 1024, 2048]</a:t>
            </a:r>
          </a:p>
          <a:p>
            <a:pPr marL="271145" indent="-271145"/>
            <a:r>
              <a:rPr lang="de-DE" sz="1800" err="1">
                <a:effectLst/>
                <a:latin typeface="JetBrains Mono"/>
              </a:rPr>
              <a:t>n_epochs</a:t>
            </a:r>
            <a:r>
              <a:rPr lang="de-DE" sz="1800">
                <a:effectLst/>
                <a:latin typeface="JetBrains Mono"/>
              </a:rPr>
              <a:t>: 10</a:t>
            </a:r>
          </a:p>
          <a:p>
            <a:pPr marL="271145" indent="-271145"/>
            <a:r>
              <a:rPr lang="de-DE" sz="1800" err="1">
                <a:effectLst/>
                <a:latin typeface="JetBrains Mono"/>
              </a:rPr>
              <a:t>eps_clip</a:t>
            </a:r>
            <a:r>
              <a:rPr lang="de-DE" sz="1800">
                <a:effectLst/>
                <a:latin typeface="JetBrains Mono"/>
              </a:rPr>
              <a:t>: 0.22</a:t>
            </a:r>
          </a:p>
          <a:p>
            <a:pPr marL="271145" indent="-271145"/>
            <a:r>
              <a:rPr lang="de-DE" sz="1800" err="1">
                <a:effectLst/>
                <a:latin typeface="JetBrains Mono"/>
              </a:rPr>
              <a:t>gamma</a:t>
            </a:r>
            <a:r>
              <a:rPr lang="de-DE" sz="1800">
                <a:effectLst/>
                <a:latin typeface="JetBrains Mono"/>
              </a:rPr>
              <a:t>: 0.99</a:t>
            </a:r>
            <a:endParaRPr lang="de-DE" sz="1800">
              <a:latin typeface="JetBrains Mono"/>
            </a:endParaRPr>
          </a:p>
          <a:p>
            <a:pPr marL="271145" indent="-271145"/>
            <a:r>
              <a:rPr lang="de-DE" sz="1800" err="1">
                <a:effectLst/>
                <a:latin typeface="JetBrains Mono"/>
              </a:rPr>
              <a:t>lr_actor</a:t>
            </a:r>
            <a:r>
              <a:rPr lang="de-DE" sz="1800">
                <a:effectLst/>
                <a:latin typeface="JetBrains Mono"/>
              </a:rPr>
              <a:t>: 0.0002</a:t>
            </a:r>
          </a:p>
          <a:p>
            <a:pPr marL="271145" indent="-271145"/>
            <a:r>
              <a:rPr lang="de-DE" sz="1800" err="1">
                <a:effectLst/>
                <a:latin typeface="JetBrains Mono"/>
              </a:rPr>
              <a:t>lr_critic</a:t>
            </a:r>
            <a:r>
              <a:rPr lang="de-DE" sz="1800">
                <a:effectLst/>
                <a:latin typeface="JetBrains Mono"/>
              </a:rPr>
              <a:t>: 0.0008</a:t>
            </a:r>
          </a:p>
          <a:p>
            <a:pPr marL="0" indent="0">
              <a:buNone/>
            </a:pPr>
            <a:endParaRPr lang="de-DE">
              <a:cs typeface="Arial"/>
            </a:endParaRPr>
          </a:p>
          <a:p>
            <a:pPr marL="271145" indent="-271145"/>
            <a:endParaRPr lang="de-DE">
              <a:cs typeface="Arial"/>
            </a:endParaRPr>
          </a:p>
        </p:txBody>
      </p:sp>
      <p:sp>
        <p:nvSpPr>
          <p:cNvPr id="3" name="Datumsplatzhalter 2">
            <a:extLst>
              <a:ext uri="{FF2B5EF4-FFF2-40B4-BE49-F238E27FC236}">
                <a16:creationId xmlns:a16="http://schemas.microsoft.com/office/drawing/2014/main" id="{633C0683-C265-CA13-B1C5-03408459307E}"/>
              </a:ext>
            </a:extLst>
          </p:cNvPr>
          <p:cNvSpPr>
            <a:spLocks noGrp="1"/>
          </p:cNvSpPr>
          <p:nvPr>
            <p:ph type="dt" sz="half" idx="10"/>
          </p:nvPr>
        </p:nvSpPr>
        <p:spPr/>
        <p:txBody>
          <a:bodyPr/>
          <a:lstStyle/>
          <a:p>
            <a:fld id="{972A1FD8-603F-438E-AC40-DD7043440C8D}" type="datetime4">
              <a:rPr lang="en-US" noProof="0" smtClean="0"/>
              <a:t>July 18, 2023</a:t>
            </a:fld>
            <a:endParaRPr lang="en-US" noProof="0"/>
          </a:p>
        </p:txBody>
      </p:sp>
      <p:sp>
        <p:nvSpPr>
          <p:cNvPr id="4" name="Foliennummernplatzhalter 3">
            <a:extLst>
              <a:ext uri="{FF2B5EF4-FFF2-40B4-BE49-F238E27FC236}">
                <a16:creationId xmlns:a16="http://schemas.microsoft.com/office/drawing/2014/main" id="{79D561E9-1F50-A324-3606-9435A109C2D3}"/>
              </a:ext>
            </a:extLst>
          </p:cNvPr>
          <p:cNvSpPr>
            <a:spLocks noGrp="1"/>
          </p:cNvSpPr>
          <p:nvPr>
            <p:ph type="sldNum" sz="quarter" idx="12"/>
          </p:nvPr>
        </p:nvSpPr>
        <p:spPr/>
        <p:txBody>
          <a:bodyPr/>
          <a:lstStyle/>
          <a:p>
            <a:fld id="{61696EC4-B4CF-4701-AD06-A8439D6D8E12}" type="slidenum">
              <a:rPr lang="en-US" noProof="0" smtClean="0"/>
              <a:t>14</a:t>
            </a:fld>
            <a:endParaRPr lang="en-US" noProof="0"/>
          </a:p>
        </p:txBody>
      </p:sp>
      <p:sp>
        <p:nvSpPr>
          <p:cNvPr id="5" name="Titel 4">
            <a:extLst>
              <a:ext uri="{FF2B5EF4-FFF2-40B4-BE49-F238E27FC236}">
                <a16:creationId xmlns:a16="http://schemas.microsoft.com/office/drawing/2014/main" id="{24AA12EC-B2DE-C1E9-5572-C31AA7129B15}"/>
              </a:ext>
            </a:extLst>
          </p:cNvPr>
          <p:cNvSpPr>
            <a:spLocks noGrp="1"/>
          </p:cNvSpPr>
          <p:nvPr>
            <p:ph type="title"/>
          </p:nvPr>
        </p:nvSpPr>
        <p:spPr/>
        <p:txBody>
          <a:bodyPr/>
          <a:lstStyle/>
          <a:p>
            <a:r>
              <a:rPr lang="de-DE" sz="3150">
                <a:cs typeface="Arial"/>
              </a:rPr>
              <a:t>Hyperparameter</a:t>
            </a:r>
            <a:endParaRPr lang="de-DE"/>
          </a:p>
        </p:txBody>
      </p:sp>
    </p:spTree>
    <p:extLst>
      <p:ext uri="{BB962C8B-B14F-4D97-AF65-F5344CB8AC3E}">
        <p14:creationId xmlns:p14="http://schemas.microsoft.com/office/powerpoint/2010/main" val="777902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88ECC33-AB57-4599-2353-6247A03F6E2B}"/>
              </a:ext>
            </a:extLst>
          </p:cNvPr>
          <p:cNvSpPr>
            <a:spLocks noGrp="1"/>
          </p:cNvSpPr>
          <p:nvPr>
            <p:ph type="dt" sz="half" idx="10"/>
          </p:nvPr>
        </p:nvSpPr>
        <p:spPr/>
        <p:txBody>
          <a:bodyPr/>
          <a:lstStyle/>
          <a:p>
            <a:fld id="{0A9BFA6A-9A63-4E2D-92C0-C77BFA750EDB}" type="datetime1">
              <a:rPr lang="de-DE" noProof="0" smtClean="0"/>
              <a:t>18.07.2023</a:t>
            </a:fld>
            <a:endParaRPr lang="en-US" noProof="0"/>
          </a:p>
        </p:txBody>
      </p:sp>
      <p:sp>
        <p:nvSpPr>
          <p:cNvPr id="4" name="Foliennummernplatzhalter 3">
            <a:extLst>
              <a:ext uri="{FF2B5EF4-FFF2-40B4-BE49-F238E27FC236}">
                <a16:creationId xmlns:a16="http://schemas.microsoft.com/office/drawing/2014/main" id="{FEE9109B-2B38-5828-D75F-0C01178B4D2E}"/>
              </a:ext>
            </a:extLst>
          </p:cNvPr>
          <p:cNvSpPr>
            <a:spLocks noGrp="1"/>
          </p:cNvSpPr>
          <p:nvPr>
            <p:ph type="sldNum" sz="quarter" idx="12"/>
          </p:nvPr>
        </p:nvSpPr>
        <p:spPr/>
        <p:txBody>
          <a:bodyPr/>
          <a:lstStyle/>
          <a:p>
            <a:fld id="{61696EC4-B4CF-4701-AD06-A8439D6D8E12}" type="slidenum">
              <a:rPr lang="en-US" noProof="0" smtClean="0"/>
              <a:t>15</a:t>
            </a:fld>
            <a:endParaRPr lang="en-US" noProof="0"/>
          </a:p>
        </p:txBody>
      </p:sp>
      <p:sp>
        <p:nvSpPr>
          <p:cNvPr id="5" name="Titel 4">
            <a:extLst>
              <a:ext uri="{FF2B5EF4-FFF2-40B4-BE49-F238E27FC236}">
                <a16:creationId xmlns:a16="http://schemas.microsoft.com/office/drawing/2014/main" id="{D90E788C-F2F9-CC7A-4F39-6FFC8F3A26D9}"/>
              </a:ext>
            </a:extLst>
          </p:cNvPr>
          <p:cNvSpPr>
            <a:spLocks noGrp="1"/>
          </p:cNvSpPr>
          <p:nvPr>
            <p:ph type="title"/>
          </p:nvPr>
        </p:nvSpPr>
        <p:spPr>
          <a:xfrm>
            <a:off x="353019" y="442384"/>
            <a:ext cx="9158904" cy="767748"/>
          </a:xfrm>
        </p:spPr>
        <p:txBody>
          <a:bodyPr>
            <a:noAutofit/>
          </a:bodyPr>
          <a:lstStyle/>
          <a:p>
            <a:r>
              <a:rPr lang="en-US" sz="2400">
                <a:cs typeface="Arial"/>
              </a:rPr>
              <a:t>Theory: Overview RL-Algorithm</a:t>
            </a:r>
          </a:p>
        </p:txBody>
      </p:sp>
      <p:pic>
        <p:nvPicPr>
          <p:cNvPr id="9" name="Grafik 8">
            <a:extLst>
              <a:ext uri="{FF2B5EF4-FFF2-40B4-BE49-F238E27FC236}">
                <a16:creationId xmlns:a16="http://schemas.microsoft.com/office/drawing/2014/main" id="{4CF0697A-6CDE-7E4D-CC1F-E4C13F70E8DD}"/>
              </a:ext>
            </a:extLst>
          </p:cNvPr>
          <p:cNvPicPr>
            <a:picLocks noChangeAspect="1"/>
          </p:cNvPicPr>
          <p:nvPr/>
        </p:nvPicPr>
        <p:blipFill>
          <a:blip r:embed="rId3"/>
          <a:stretch>
            <a:fillRect/>
          </a:stretch>
        </p:blipFill>
        <p:spPr>
          <a:xfrm>
            <a:off x="836313" y="1226801"/>
            <a:ext cx="8079609" cy="4860187"/>
          </a:xfrm>
          <a:prstGeom prst="rect">
            <a:avLst/>
          </a:prstGeom>
        </p:spPr>
      </p:pic>
      <p:grpSp>
        <p:nvGrpSpPr>
          <p:cNvPr id="10" name="Group 6">
            <a:extLst>
              <a:ext uri="{FF2B5EF4-FFF2-40B4-BE49-F238E27FC236}">
                <a16:creationId xmlns:a16="http://schemas.microsoft.com/office/drawing/2014/main" id="{18A7A7C3-C2D4-A70A-EE5D-3374C656FEA8}"/>
              </a:ext>
            </a:extLst>
          </p:cNvPr>
          <p:cNvGrpSpPr/>
          <p:nvPr/>
        </p:nvGrpSpPr>
        <p:grpSpPr>
          <a:xfrm>
            <a:off x="66278" y="65715"/>
            <a:ext cx="360000" cy="360000"/>
            <a:chOff x="723157" y="1635991"/>
            <a:chExt cx="540000" cy="540000"/>
          </a:xfrm>
        </p:grpSpPr>
        <p:sp>
          <p:nvSpPr>
            <p:cNvPr id="11" name="Oval 7">
              <a:extLst>
                <a:ext uri="{FF2B5EF4-FFF2-40B4-BE49-F238E27FC236}">
                  <a16:creationId xmlns:a16="http://schemas.microsoft.com/office/drawing/2014/main" id="{E1856094-6E6B-87C6-58A1-DEB04FF55697}"/>
                </a:ext>
              </a:extLst>
            </p:cNvPr>
            <p:cNvSpPr>
              <a:spLocks noChangeAspect="1"/>
            </p:cNvSpPr>
            <p:nvPr/>
          </p:nvSpPr>
          <p:spPr>
            <a:xfrm>
              <a:off x="723157" y="163599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Graphic 8">
              <a:extLst>
                <a:ext uri="{FF2B5EF4-FFF2-40B4-BE49-F238E27FC236}">
                  <a16:creationId xmlns:a16="http://schemas.microsoft.com/office/drawing/2014/main" id="{F501496D-5874-3397-F6C6-EFB8B1DA92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13157" y="1725991"/>
              <a:ext cx="360000" cy="360000"/>
            </a:xfrm>
            <a:prstGeom prst="rect">
              <a:avLst/>
            </a:prstGeom>
          </p:spPr>
        </p:pic>
      </p:grpSp>
    </p:spTree>
    <p:extLst>
      <p:ext uri="{BB962C8B-B14F-4D97-AF65-F5344CB8AC3E}">
        <p14:creationId xmlns:p14="http://schemas.microsoft.com/office/powerpoint/2010/main" val="2245927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88ECC33-AB57-4599-2353-6247A03F6E2B}"/>
              </a:ext>
            </a:extLst>
          </p:cNvPr>
          <p:cNvSpPr>
            <a:spLocks noGrp="1"/>
          </p:cNvSpPr>
          <p:nvPr>
            <p:ph type="dt" sz="half" idx="10"/>
          </p:nvPr>
        </p:nvSpPr>
        <p:spPr/>
        <p:txBody>
          <a:bodyPr/>
          <a:lstStyle/>
          <a:p>
            <a:fld id="{0A9BFA6A-9A63-4E2D-92C0-C77BFA750EDB}" type="datetime1">
              <a:rPr lang="de-DE" noProof="0" smtClean="0"/>
              <a:t>18.07.2023</a:t>
            </a:fld>
            <a:endParaRPr lang="en-US" noProof="0"/>
          </a:p>
        </p:txBody>
      </p:sp>
      <p:sp>
        <p:nvSpPr>
          <p:cNvPr id="4" name="Foliennummernplatzhalter 3">
            <a:extLst>
              <a:ext uri="{FF2B5EF4-FFF2-40B4-BE49-F238E27FC236}">
                <a16:creationId xmlns:a16="http://schemas.microsoft.com/office/drawing/2014/main" id="{FEE9109B-2B38-5828-D75F-0C01178B4D2E}"/>
              </a:ext>
            </a:extLst>
          </p:cNvPr>
          <p:cNvSpPr>
            <a:spLocks noGrp="1"/>
          </p:cNvSpPr>
          <p:nvPr>
            <p:ph type="sldNum" sz="quarter" idx="12"/>
          </p:nvPr>
        </p:nvSpPr>
        <p:spPr/>
        <p:txBody>
          <a:bodyPr/>
          <a:lstStyle/>
          <a:p>
            <a:fld id="{61696EC4-B4CF-4701-AD06-A8439D6D8E12}" type="slidenum">
              <a:rPr lang="en-US" noProof="0" smtClean="0"/>
              <a:t>16</a:t>
            </a:fld>
            <a:endParaRPr lang="en-US" noProof="0"/>
          </a:p>
        </p:txBody>
      </p:sp>
      <p:sp>
        <p:nvSpPr>
          <p:cNvPr id="5" name="Titel 4">
            <a:extLst>
              <a:ext uri="{FF2B5EF4-FFF2-40B4-BE49-F238E27FC236}">
                <a16:creationId xmlns:a16="http://schemas.microsoft.com/office/drawing/2014/main" id="{D90E788C-F2F9-CC7A-4F39-6FFC8F3A26D9}"/>
              </a:ext>
            </a:extLst>
          </p:cNvPr>
          <p:cNvSpPr>
            <a:spLocks noGrp="1"/>
          </p:cNvSpPr>
          <p:nvPr>
            <p:ph type="title"/>
          </p:nvPr>
        </p:nvSpPr>
        <p:spPr>
          <a:xfrm>
            <a:off x="353019" y="442384"/>
            <a:ext cx="9158904" cy="767748"/>
          </a:xfrm>
        </p:spPr>
        <p:txBody>
          <a:bodyPr>
            <a:noAutofit/>
          </a:bodyPr>
          <a:lstStyle/>
          <a:p>
            <a:r>
              <a:rPr lang="en-US" sz="2400">
                <a:cs typeface="Arial"/>
              </a:rPr>
              <a:t>Theory: Value-based and Policy-based</a:t>
            </a:r>
          </a:p>
        </p:txBody>
      </p:sp>
      <p:sp>
        <p:nvSpPr>
          <p:cNvPr id="2" name="Textfeld 1">
            <a:extLst>
              <a:ext uri="{FF2B5EF4-FFF2-40B4-BE49-F238E27FC236}">
                <a16:creationId xmlns:a16="http://schemas.microsoft.com/office/drawing/2014/main" id="{71453224-5A38-DB23-B190-A5A364D67C4C}"/>
              </a:ext>
            </a:extLst>
          </p:cNvPr>
          <p:cNvSpPr txBox="1"/>
          <p:nvPr/>
        </p:nvSpPr>
        <p:spPr>
          <a:xfrm>
            <a:off x="502594" y="1588850"/>
            <a:ext cx="11105745"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b="1">
                <a:cs typeface="Arial"/>
              </a:rPr>
              <a:t>θ ← θ + α * ∇θ log π(</a:t>
            </a:r>
            <a:r>
              <a:rPr lang="de-DE" b="1" err="1">
                <a:cs typeface="Arial"/>
              </a:rPr>
              <a:t>a|s</a:t>
            </a:r>
            <a:r>
              <a:rPr lang="de-DE" b="1">
                <a:cs typeface="Arial"/>
              </a:rPr>
              <a:t>) * A(s, a)</a:t>
            </a:r>
          </a:p>
          <a:p>
            <a:endParaRPr lang="de-DE">
              <a:cs typeface="Arial"/>
            </a:endParaRPr>
          </a:p>
          <a:p>
            <a:r>
              <a:rPr lang="de-DE">
                <a:cs typeface="Arial"/>
              </a:rPr>
              <a:t>-θ </a:t>
            </a:r>
            <a:r>
              <a:rPr lang="de-DE" err="1">
                <a:cs typeface="Arial"/>
              </a:rPr>
              <a:t>represents</a:t>
            </a:r>
            <a:r>
              <a:rPr lang="de-DE">
                <a:cs typeface="Arial"/>
              </a:rPr>
              <a:t> </a:t>
            </a:r>
            <a:r>
              <a:rPr lang="de-DE" err="1">
                <a:cs typeface="Arial"/>
              </a:rPr>
              <a:t>the</a:t>
            </a:r>
            <a:r>
              <a:rPr lang="de-DE">
                <a:cs typeface="Arial"/>
              </a:rPr>
              <a:t> </a:t>
            </a:r>
            <a:r>
              <a:rPr lang="de-DE" err="1">
                <a:cs typeface="Arial"/>
              </a:rPr>
              <a:t>parameters</a:t>
            </a:r>
            <a:r>
              <a:rPr lang="de-DE">
                <a:cs typeface="Arial"/>
              </a:rPr>
              <a:t> </a:t>
            </a:r>
            <a:r>
              <a:rPr lang="de-DE" err="1">
                <a:cs typeface="Arial"/>
              </a:rPr>
              <a:t>of</a:t>
            </a:r>
            <a:r>
              <a:rPr lang="de-DE">
                <a:cs typeface="Arial"/>
              </a:rPr>
              <a:t> </a:t>
            </a:r>
            <a:r>
              <a:rPr lang="de-DE" err="1">
                <a:cs typeface="Arial"/>
              </a:rPr>
              <a:t>the</a:t>
            </a:r>
            <a:r>
              <a:rPr lang="de-DE">
                <a:cs typeface="Arial"/>
              </a:rPr>
              <a:t> </a:t>
            </a:r>
            <a:r>
              <a:rPr lang="de-DE" err="1">
                <a:cs typeface="Arial"/>
              </a:rPr>
              <a:t>policy</a:t>
            </a:r>
            <a:r>
              <a:rPr lang="de-DE">
                <a:cs typeface="Arial"/>
              </a:rPr>
              <a:t> π(</a:t>
            </a:r>
            <a:r>
              <a:rPr lang="de-DE" err="1">
                <a:cs typeface="Arial"/>
              </a:rPr>
              <a:t>a|s</a:t>
            </a:r>
            <a:r>
              <a:rPr lang="de-DE">
                <a:cs typeface="Arial"/>
              </a:rPr>
              <a:t>) </a:t>
            </a:r>
            <a:r>
              <a:rPr lang="de-DE" err="1">
                <a:cs typeface="Arial"/>
              </a:rPr>
              <a:t>that</a:t>
            </a:r>
            <a:r>
              <a:rPr lang="de-DE">
                <a:cs typeface="Arial"/>
              </a:rPr>
              <a:t> </a:t>
            </a:r>
            <a:r>
              <a:rPr lang="de-DE" err="1">
                <a:cs typeface="Arial"/>
              </a:rPr>
              <a:t>are</a:t>
            </a:r>
            <a:r>
              <a:rPr lang="de-DE">
                <a:cs typeface="Arial"/>
              </a:rPr>
              <a:t> </a:t>
            </a:r>
            <a:r>
              <a:rPr lang="de-DE" err="1">
                <a:cs typeface="Arial"/>
              </a:rPr>
              <a:t>updated</a:t>
            </a:r>
            <a:endParaRPr lang="de-DE">
              <a:cs typeface="Arial"/>
            </a:endParaRPr>
          </a:p>
          <a:p>
            <a:pPr marL="342900" indent="-342900">
              <a:buFont typeface="Calibri"/>
              <a:buChar char="-"/>
            </a:pPr>
            <a:r>
              <a:rPr lang="de-DE">
                <a:cs typeface="Arial"/>
              </a:rPr>
              <a:t>α </a:t>
            </a:r>
            <a:r>
              <a:rPr lang="de-DE" err="1">
                <a:cs typeface="Arial"/>
              </a:rPr>
              <a:t>is</a:t>
            </a:r>
            <a:r>
              <a:rPr lang="de-DE">
                <a:cs typeface="Arial"/>
              </a:rPr>
              <a:t> </a:t>
            </a:r>
            <a:r>
              <a:rPr lang="de-DE" err="1">
                <a:cs typeface="Arial"/>
              </a:rPr>
              <a:t>the</a:t>
            </a:r>
            <a:r>
              <a:rPr lang="de-DE">
                <a:cs typeface="Arial"/>
              </a:rPr>
              <a:t> </a:t>
            </a:r>
            <a:r>
              <a:rPr lang="de-DE" err="1">
                <a:cs typeface="Arial"/>
              </a:rPr>
              <a:t>learning</a:t>
            </a:r>
            <a:r>
              <a:rPr lang="de-DE">
                <a:cs typeface="Arial"/>
              </a:rPr>
              <a:t> rate </a:t>
            </a:r>
            <a:r>
              <a:rPr lang="de-DE" err="1">
                <a:cs typeface="Arial"/>
              </a:rPr>
              <a:t>that</a:t>
            </a:r>
            <a:r>
              <a:rPr lang="de-DE">
                <a:cs typeface="Arial"/>
              </a:rPr>
              <a:t> </a:t>
            </a:r>
            <a:r>
              <a:rPr lang="de-DE" err="1">
                <a:cs typeface="Arial"/>
              </a:rPr>
              <a:t>determines</a:t>
            </a:r>
            <a:r>
              <a:rPr lang="de-DE">
                <a:cs typeface="Arial"/>
              </a:rPr>
              <a:t> </a:t>
            </a:r>
            <a:r>
              <a:rPr lang="de-DE" err="1">
                <a:cs typeface="Arial"/>
              </a:rPr>
              <a:t>the</a:t>
            </a:r>
            <a:r>
              <a:rPr lang="de-DE">
                <a:cs typeface="Arial"/>
              </a:rPr>
              <a:t> </a:t>
            </a:r>
            <a:r>
              <a:rPr lang="de-DE" err="1">
                <a:cs typeface="Arial"/>
              </a:rPr>
              <a:t>step</a:t>
            </a:r>
            <a:r>
              <a:rPr lang="de-DE">
                <a:cs typeface="Arial"/>
              </a:rPr>
              <a:t> </a:t>
            </a:r>
            <a:r>
              <a:rPr lang="de-DE" err="1">
                <a:cs typeface="Arial"/>
              </a:rPr>
              <a:t>size</a:t>
            </a:r>
            <a:r>
              <a:rPr lang="de-DE">
                <a:cs typeface="Arial"/>
              </a:rPr>
              <a:t> </a:t>
            </a:r>
            <a:r>
              <a:rPr lang="de-DE" err="1">
                <a:cs typeface="Arial"/>
              </a:rPr>
              <a:t>of</a:t>
            </a:r>
            <a:r>
              <a:rPr lang="de-DE">
                <a:cs typeface="Arial"/>
              </a:rPr>
              <a:t> </a:t>
            </a:r>
            <a:r>
              <a:rPr lang="de-DE" err="1">
                <a:cs typeface="Arial"/>
              </a:rPr>
              <a:t>the</a:t>
            </a:r>
            <a:r>
              <a:rPr lang="de-DE">
                <a:cs typeface="Arial"/>
              </a:rPr>
              <a:t> </a:t>
            </a:r>
            <a:r>
              <a:rPr lang="de-DE" err="1">
                <a:cs typeface="Arial"/>
              </a:rPr>
              <a:t>parameter</a:t>
            </a:r>
            <a:r>
              <a:rPr lang="de-DE">
                <a:cs typeface="Arial"/>
              </a:rPr>
              <a:t> </a:t>
            </a:r>
            <a:r>
              <a:rPr lang="de-DE" err="1">
                <a:cs typeface="Arial"/>
              </a:rPr>
              <a:t>updates</a:t>
            </a:r>
            <a:endParaRPr lang="de-DE">
              <a:cs typeface="Arial"/>
            </a:endParaRPr>
          </a:p>
          <a:p>
            <a:r>
              <a:rPr lang="de-DE">
                <a:cs typeface="Arial"/>
              </a:rPr>
              <a:t>- ∇θ log π(</a:t>
            </a:r>
            <a:r>
              <a:rPr lang="de-DE" err="1">
                <a:cs typeface="Arial"/>
              </a:rPr>
              <a:t>a|s</a:t>
            </a:r>
            <a:r>
              <a:rPr lang="de-DE">
                <a:cs typeface="Arial"/>
              </a:rPr>
              <a:t>) </a:t>
            </a:r>
            <a:r>
              <a:rPr lang="de-DE" err="1">
                <a:cs typeface="Arial"/>
              </a:rPr>
              <a:t>is</a:t>
            </a:r>
            <a:r>
              <a:rPr lang="de-DE">
                <a:cs typeface="Arial"/>
              </a:rPr>
              <a:t> </a:t>
            </a:r>
            <a:r>
              <a:rPr lang="de-DE" err="1">
                <a:cs typeface="Arial"/>
              </a:rPr>
              <a:t>the</a:t>
            </a:r>
            <a:r>
              <a:rPr lang="de-DE">
                <a:cs typeface="Arial"/>
              </a:rPr>
              <a:t> </a:t>
            </a:r>
            <a:r>
              <a:rPr lang="de-DE" err="1">
                <a:cs typeface="Arial"/>
              </a:rPr>
              <a:t>gradient</a:t>
            </a:r>
            <a:r>
              <a:rPr lang="de-DE">
                <a:cs typeface="Arial"/>
              </a:rPr>
              <a:t> </a:t>
            </a:r>
            <a:r>
              <a:rPr lang="de-DE" err="1">
                <a:cs typeface="Arial"/>
              </a:rPr>
              <a:t>of</a:t>
            </a:r>
            <a:r>
              <a:rPr lang="de-DE">
                <a:cs typeface="Arial"/>
              </a:rPr>
              <a:t> </a:t>
            </a:r>
            <a:r>
              <a:rPr lang="de-DE" err="1">
                <a:cs typeface="Arial"/>
              </a:rPr>
              <a:t>the</a:t>
            </a:r>
            <a:r>
              <a:rPr lang="de-DE">
                <a:cs typeface="Arial"/>
              </a:rPr>
              <a:t> </a:t>
            </a:r>
            <a:r>
              <a:rPr lang="de-DE" err="1">
                <a:cs typeface="Arial"/>
              </a:rPr>
              <a:t>logarithm</a:t>
            </a:r>
            <a:r>
              <a:rPr lang="de-DE">
                <a:cs typeface="Arial"/>
              </a:rPr>
              <a:t> </a:t>
            </a:r>
            <a:r>
              <a:rPr lang="de-DE" err="1">
                <a:cs typeface="Arial"/>
              </a:rPr>
              <a:t>of</a:t>
            </a:r>
            <a:r>
              <a:rPr lang="de-DE">
                <a:cs typeface="Arial"/>
              </a:rPr>
              <a:t> </a:t>
            </a:r>
            <a:r>
              <a:rPr lang="de-DE" err="1">
                <a:cs typeface="Arial"/>
              </a:rPr>
              <a:t>the</a:t>
            </a:r>
            <a:r>
              <a:rPr lang="de-DE">
                <a:cs typeface="Arial"/>
              </a:rPr>
              <a:t> </a:t>
            </a:r>
            <a:r>
              <a:rPr lang="de-DE" err="1">
                <a:cs typeface="Arial"/>
              </a:rPr>
              <a:t>policy</a:t>
            </a:r>
            <a:r>
              <a:rPr lang="de-DE">
                <a:cs typeface="Arial"/>
              </a:rPr>
              <a:t> </a:t>
            </a:r>
            <a:r>
              <a:rPr lang="de-DE" err="1">
                <a:cs typeface="Arial"/>
              </a:rPr>
              <a:t>with</a:t>
            </a:r>
            <a:r>
              <a:rPr lang="de-DE">
                <a:cs typeface="Arial"/>
              </a:rPr>
              <a:t> </a:t>
            </a:r>
            <a:r>
              <a:rPr lang="de-DE" err="1">
                <a:cs typeface="Arial"/>
              </a:rPr>
              <a:t>respect</a:t>
            </a:r>
            <a:r>
              <a:rPr lang="de-DE">
                <a:cs typeface="Arial"/>
              </a:rPr>
              <a:t> </a:t>
            </a:r>
            <a:r>
              <a:rPr lang="de-DE" err="1">
                <a:cs typeface="Arial"/>
              </a:rPr>
              <a:t>to</a:t>
            </a:r>
            <a:r>
              <a:rPr lang="de-DE">
                <a:cs typeface="Arial"/>
              </a:rPr>
              <a:t> </a:t>
            </a:r>
            <a:r>
              <a:rPr lang="de-DE" err="1">
                <a:cs typeface="Arial"/>
              </a:rPr>
              <a:t>the</a:t>
            </a:r>
            <a:r>
              <a:rPr lang="de-DE">
                <a:cs typeface="Arial"/>
              </a:rPr>
              <a:t> </a:t>
            </a:r>
            <a:r>
              <a:rPr lang="de-DE" err="1">
                <a:cs typeface="Arial"/>
              </a:rPr>
              <a:t>parameters</a:t>
            </a:r>
            <a:endParaRPr lang="de-DE">
              <a:cs typeface="Arial"/>
            </a:endParaRPr>
          </a:p>
          <a:p>
            <a:r>
              <a:rPr lang="de-DE">
                <a:cs typeface="Arial"/>
              </a:rPr>
              <a:t>- A(</a:t>
            </a:r>
            <a:r>
              <a:rPr lang="de-DE" err="1">
                <a:cs typeface="Arial"/>
              </a:rPr>
              <a:t>s,a</a:t>
            </a:r>
            <a:r>
              <a:rPr lang="de-DE">
                <a:cs typeface="Arial"/>
              </a:rPr>
              <a:t>) </a:t>
            </a:r>
            <a:r>
              <a:rPr lang="de-DE" err="1">
                <a:cs typeface="Arial"/>
              </a:rPr>
              <a:t>is</a:t>
            </a:r>
            <a:r>
              <a:rPr lang="de-DE">
                <a:cs typeface="Arial"/>
              </a:rPr>
              <a:t> </a:t>
            </a:r>
            <a:r>
              <a:rPr lang="de-DE" err="1">
                <a:cs typeface="Arial"/>
              </a:rPr>
              <a:t>the</a:t>
            </a:r>
            <a:r>
              <a:rPr lang="de-DE">
                <a:cs typeface="Arial"/>
              </a:rPr>
              <a:t> </a:t>
            </a:r>
            <a:r>
              <a:rPr lang="de-DE" err="1">
                <a:cs typeface="Arial"/>
              </a:rPr>
              <a:t>advantage</a:t>
            </a:r>
            <a:r>
              <a:rPr lang="de-DE">
                <a:cs typeface="Arial"/>
              </a:rPr>
              <a:t> </a:t>
            </a:r>
            <a:r>
              <a:rPr lang="de-DE" err="1">
                <a:cs typeface="Arial"/>
              </a:rPr>
              <a:t>function</a:t>
            </a:r>
            <a:r>
              <a:rPr lang="de-DE">
                <a:cs typeface="Arial"/>
              </a:rPr>
              <a:t> </a:t>
            </a:r>
            <a:r>
              <a:rPr lang="de-DE" err="1">
                <a:cs typeface="Arial"/>
              </a:rPr>
              <a:t>that</a:t>
            </a:r>
            <a:r>
              <a:rPr lang="de-DE">
                <a:cs typeface="Arial"/>
              </a:rPr>
              <a:t> </a:t>
            </a:r>
            <a:r>
              <a:rPr lang="de-DE" err="1">
                <a:cs typeface="Arial"/>
              </a:rPr>
              <a:t>estimates</a:t>
            </a:r>
            <a:r>
              <a:rPr lang="de-DE">
                <a:cs typeface="Arial"/>
              </a:rPr>
              <a:t> </a:t>
            </a:r>
            <a:r>
              <a:rPr lang="de-DE" err="1">
                <a:cs typeface="Arial"/>
              </a:rPr>
              <a:t>the</a:t>
            </a:r>
            <a:r>
              <a:rPr lang="de-DE">
                <a:cs typeface="Arial"/>
              </a:rPr>
              <a:t> </a:t>
            </a:r>
            <a:r>
              <a:rPr lang="de-DE" err="1">
                <a:cs typeface="Arial"/>
              </a:rPr>
              <a:t>advantage</a:t>
            </a:r>
            <a:r>
              <a:rPr lang="de-DE">
                <a:cs typeface="Arial"/>
              </a:rPr>
              <a:t> </a:t>
            </a:r>
            <a:r>
              <a:rPr lang="de-DE" err="1">
                <a:cs typeface="Arial"/>
              </a:rPr>
              <a:t>of</a:t>
            </a:r>
            <a:r>
              <a:rPr lang="de-DE">
                <a:cs typeface="Arial"/>
              </a:rPr>
              <a:t> </a:t>
            </a:r>
            <a:r>
              <a:rPr lang="de-DE" err="1">
                <a:cs typeface="Arial"/>
              </a:rPr>
              <a:t>taking</a:t>
            </a:r>
            <a:r>
              <a:rPr lang="de-DE">
                <a:cs typeface="Arial"/>
              </a:rPr>
              <a:t> </a:t>
            </a:r>
            <a:r>
              <a:rPr lang="de-DE" err="1">
                <a:cs typeface="Arial"/>
              </a:rPr>
              <a:t>action</a:t>
            </a:r>
            <a:r>
              <a:rPr lang="de-DE">
                <a:cs typeface="Arial"/>
              </a:rPr>
              <a:t> a in </a:t>
            </a:r>
            <a:r>
              <a:rPr lang="de-DE" err="1">
                <a:cs typeface="Arial"/>
              </a:rPr>
              <a:t>state</a:t>
            </a:r>
            <a:r>
              <a:rPr lang="de-DE">
                <a:cs typeface="Arial"/>
              </a:rPr>
              <a:t> s </a:t>
            </a:r>
            <a:r>
              <a:rPr lang="de-DE" err="1">
                <a:cs typeface="Arial"/>
              </a:rPr>
              <a:t>compared</a:t>
            </a:r>
            <a:r>
              <a:rPr lang="de-DE">
                <a:cs typeface="Arial"/>
              </a:rPr>
              <a:t> </a:t>
            </a:r>
            <a:r>
              <a:rPr lang="de-DE" err="1">
                <a:cs typeface="Arial"/>
              </a:rPr>
              <a:t>to</a:t>
            </a:r>
            <a:r>
              <a:rPr lang="de-DE">
                <a:cs typeface="Arial"/>
              </a:rPr>
              <a:t> </a:t>
            </a:r>
            <a:r>
              <a:rPr lang="de-DE" err="1">
                <a:cs typeface="Arial"/>
              </a:rPr>
              <a:t>the</a:t>
            </a:r>
            <a:r>
              <a:rPr lang="de-DE">
                <a:cs typeface="Arial"/>
              </a:rPr>
              <a:t> </a:t>
            </a:r>
            <a:r>
              <a:rPr lang="de-DE" err="1">
                <a:cs typeface="Arial"/>
              </a:rPr>
              <a:t>expected</a:t>
            </a:r>
            <a:r>
              <a:rPr lang="de-DE">
                <a:cs typeface="Arial"/>
              </a:rPr>
              <a:t> </a:t>
            </a:r>
            <a:r>
              <a:rPr lang="de-DE" err="1">
                <a:cs typeface="Arial"/>
              </a:rPr>
              <a:t>value</a:t>
            </a:r>
          </a:p>
        </p:txBody>
      </p:sp>
      <p:grpSp>
        <p:nvGrpSpPr>
          <p:cNvPr id="8" name="Group 6">
            <a:extLst>
              <a:ext uri="{FF2B5EF4-FFF2-40B4-BE49-F238E27FC236}">
                <a16:creationId xmlns:a16="http://schemas.microsoft.com/office/drawing/2014/main" id="{F8E264E8-04E5-CEA2-E9BD-61D3FAC1FFB9}"/>
              </a:ext>
            </a:extLst>
          </p:cNvPr>
          <p:cNvGrpSpPr/>
          <p:nvPr/>
        </p:nvGrpSpPr>
        <p:grpSpPr>
          <a:xfrm>
            <a:off x="66278" y="65715"/>
            <a:ext cx="360000" cy="360000"/>
            <a:chOff x="723157" y="1635991"/>
            <a:chExt cx="540000" cy="540000"/>
          </a:xfrm>
        </p:grpSpPr>
        <p:sp>
          <p:nvSpPr>
            <p:cNvPr id="9" name="Oval 7">
              <a:extLst>
                <a:ext uri="{FF2B5EF4-FFF2-40B4-BE49-F238E27FC236}">
                  <a16:creationId xmlns:a16="http://schemas.microsoft.com/office/drawing/2014/main" id="{C9D5B6A4-F4EB-D2BE-50AC-E16C673BCDB3}"/>
                </a:ext>
              </a:extLst>
            </p:cNvPr>
            <p:cNvSpPr>
              <a:spLocks noChangeAspect="1"/>
            </p:cNvSpPr>
            <p:nvPr/>
          </p:nvSpPr>
          <p:spPr>
            <a:xfrm>
              <a:off x="723157" y="163599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8">
              <a:extLst>
                <a:ext uri="{FF2B5EF4-FFF2-40B4-BE49-F238E27FC236}">
                  <a16:creationId xmlns:a16="http://schemas.microsoft.com/office/drawing/2014/main" id="{F24E51F8-C9F5-CA2B-7F8E-51F0BBCB2D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157" y="1725991"/>
              <a:ext cx="360000" cy="360000"/>
            </a:xfrm>
            <a:prstGeom prst="rect">
              <a:avLst/>
            </a:prstGeom>
          </p:spPr>
        </p:pic>
      </p:grpSp>
    </p:spTree>
    <p:extLst>
      <p:ext uri="{BB962C8B-B14F-4D97-AF65-F5344CB8AC3E}">
        <p14:creationId xmlns:p14="http://schemas.microsoft.com/office/powerpoint/2010/main" val="2306777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88ECC33-AB57-4599-2353-6247A03F6E2B}"/>
              </a:ext>
            </a:extLst>
          </p:cNvPr>
          <p:cNvSpPr>
            <a:spLocks noGrp="1"/>
          </p:cNvSpPr>
          <p:nvPr>
            <p:ph type="dt" sz="half" idx="10"/>
          </p:nvPr>
        </p:nvSpPr>
        <p:spPr/>
        <p:txBody>
          <a:bodyPr/>
          <a:lstStyle/>
          <a:p>
            <a:fld id="{0A9BFA6A-9A63-4E2D-92C0-C77BFA750EDB}" type="datetime1">
              <a:rPr lang="de-DE" noProof="0" smtClean="0"/>
              <a:t>18.07.2023</a:t>
            </a:fld>
            <a:endParaRPr lang="en-US" noProof="0"/>
          </a:p>
        </p:txBody>
      </p:sp>
      <p:sp>
        <p:nvSpPr>
          <p:cNvPr id="4" name="Foliennummernplatzhalter 3">
            <a:extLst>
              <a:ext uri="{FF2B5EF4-FFF2-40B4-BE49-F238E27FC236}">
                <a16:creationId xmlns:a16="http://schemas.microsoft.com/office/drawing/2014/main" id="{FEE9109B-2B38-5828-D75F-0C01178B4D2E}"/>
              </a:ext>
            </a:extLst>
          </p:cNvPr>
          <p:cNvSpPr>
            <a:spLocks noGrp="1"/>
          </p:cNvSpPr>
          <p:nvPr>
            <p:ph type="sldNum" sz="quarter" idx="12"/>
          </p:nvPr>
        </p:nvSpPr>
        <p:spPr/>
        <p:txBody>
          <a:bodyPr/>
          <a:lstStyle/>
          <a:p>
            <a:fld id="{61696EC4-B4CF-4701-AD06-A8439D6D8E12}" type="slidenum">
              <a:rPr lang="en-US" noProof="0" smtClean="0"/>
              <a:t>17</a:t>
            </a:fld>
            <a:endParaRPr lang="en-US" noProof="0"/>
          </a:p>
        </p:txBody>
      </p:sp>
      <p:grpSp>
        <p:nvGrpSpPr>
          <p:cNvPr id="7" name="Group 6">
            <a:extLst>
              <a:ext uri="{FF2B5EF4-FFF2-40B4-BE49-F238E27FC236}">
                <a16:creationId xmlns:a16="http://schemas.microsoft.com/office/drawing/2014/main" id="{4726CFDB-8CD9-869C-8B0C-DD1ACAD89E66}"/>
              </a:ext>
            </a:extLst>
          </p:cNvPr>
          <p:cNvGrpSpPr/>
          <p:nvPr/>
        </p:nvGrpSpPr>
        <p:grpSpPr>
          <a:xfrm>
            <a:off x="66278" y="65715"/>
            <a:ext cx="360000" cy="360000"/>
            <a:chOff x="723157" y="1635991"/>
            <a:chExt cx="540000" cy="540000"/>
          </a:xfrm>
        </p:grpSpPr>
        <p:sp>
          <p:nvSpPr>
            <p:cNvPr id="8" name="Oval 7">
              <a:extLst>
                <a:ext uri="{FF2B5EF4-FFF2-40B4-BE49-F238E27FC236}">
                  <a16:creationId xmlns:a16="http://schemas.microsoft.com/office/drawing/2014/main" id="{EB5C0526-A838-7663-0E52-72A90A82FB2F}"/>
                </a:ext>
              </a:extLst>
            </p:cNvPr>
            <p:cNvSpPr>
              <a:spLocks noChangeAspect="1"/>
            </p:cNvSpPr>
            <p:nvPr/>
          </p:nvSpPr>
          <p:spPr>
            <a:xfrm>
              <a:off x="723157" y="163599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15606DCF-4439-CAA2-46BB-BD7D3E55AD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157" y="1725991"/>
              <a:ext cx="360000" cy="360000"/>
            </a:xfrm>
            <a:prstGeom prst="rect">
              <a:avLst/>
            </a:prstGeom>
          </p:spPr>
        </p:pic>
      </p:grpSp>
      <p:sp>
        <p:nvSpPr>
          <p:cNvPr id="12" name="Titel 4">
            <a:extLst>
              <a:ext uri="{FF2B5EF4-FFF2-40B4-BE49-F238E27FC236}">
                <a16:creationId xmlns:a16="http://schemas.microsoft.com/office/drawing/2014/main" id="{1A57E9FF-F2BC-3DE7-2C8A-0D7D813BFB36}"/>
              </a:ext>
            </a:extLst>
          </p:cNvPr>
          <p:cNvSpPr txBox="1">
            <a:spLocks/>
          </p:cNvSpPr>
          <p:nvPr/>
        </p:nvSpPr>
        <p:spPr>
          <a:xfrm>
            <a:off x="353019" y="442384"/>
            <a:ext cx="9158904" cy="767748"/>
          </a:xfrm>
          <a:prstGeom prst="rect">
            <a:avLst/>
          </a:prstGeom>
        </p:spPr>
        <p:txBody>
          <a:bodyPr vert="horz" lIns="0" tIns="0" rIns="0" bIns="0" rtlCol="0" anchor="b">
            <a:noAutofit/>
          </a:bodyPr>
          <a:lstStyle>
            <a:lvl1pPr algn="l" defTabSz="914347" rtl="0" eaLnBrk="1" latinLnBrk="0" hangingPunct="1">
              <a:lnSpc>
                <a:spcPct val="90000"/>
              </a:lnSpc>
              <a:spcBef>
                <a:spcPct val="0"/>
              </a:spcBef>
              <a:buNone/>
              <a:defRPr lang="en-US" sz="3199" b="1" kern="1200">
                <a:solidFill>
                  <a:schemeClr val="tx1"/>
                </a:solidFill>
                <a:latin typeface="+mn-lt"/>
                <a:ea typeface="+mj-ea"/>
                <a:cs typeface="Arial" panose="020B0604020202020204" pitchFamily="34" charset="0"/>
              </a:defRPr>
            </a:lvl1pPr>
          </a:lstStyle>
          <a:p>
            <a:r>
              <a:rPr lang="de-DE" sz="2400" err="1">
                <a:cs typeface="Arial"/>
              </a:rPr>
              <a:t>Bid</a:t>
            </a:r>
            <a:r>
              <a:rPr lang="de-DE" sz="2400">
                <a:cs typeface="Arial"/>
              </a:rPr>
              <a:t> Volume and </a:t>
            </a:r>
            <a:r>
              <a:rPr lang="de-DE" sz="2400" err="1">
                <a:cs typeface="Arial"/>
              </a:rPr>
              <a:t>Bid</a:t>
            </a:r>
            <a:r>
              <a:rPr lang="de-DE" sz="2400">
                <a:cs typeface="Arial"/>
              </a:rPr>
              <a:t> Price </a:t>
            </a:r>
            <a:r>
              <a:rPr lang="de-DE" sz="2400" err="1">
                <a:cs typeface="Arial"/>
              </a:rPr>
              <a:t>of</a:t>
            </a:r>
            <a:r>
              <a:rPr lang="de-DE" sz="2400">
                <a:cs typeface="Arial"/>
              </a:rPr>
              <a:t> PPO </a:t>
            </a:r>
            <a:r>
              <a:rPr lang="de-DE" sz="2400" err="1">
                <a:cs typeface="Arial"/>
              </a:rPr>
              <a:t>with</a:t>
            </a:r>
            <a:r>
              <a:rPr lang="de-DE" sz="2400">
                <a:cs typeface="Arial"/>
              </a:rPr>
              <a:t> Linear </a:t>
            </a:r>
            <a:r>
              <a:rPr lang="de-DE" sz="2400" err="1">
                <a:cs typeface="Arial"/>
              </a:rPr>
              <a:t>Scaled</a:t>
            </a:r>
            <a:r>
              <a:rPr lang="de-DE" sz="2400">
                <a:cs typeface="Arial"/>
              </a:rPr>
              <a:t> </a:t>
            </a:r>
            <a:r>
              <a:rPr lang="de-DE" sz="2400" err="1">
                <a:cs typeface="Arial"/>
              </a:rPr>
              <a:t>Reward</a:t>
            </a:r>
            <a:r>
              <a:rPr lang="de-DE" sz="2400">
                <a:cs typeface="Arial"/>
              </a:rPr>
              <a:t> </a:t>
            </a:r>
            <a:r>
              <a:rPr lang="de-DE" sz="2400" err="1">
                <a:cs typeface="Arial"/>
              </a:rPr>
              <a:t>Function</a:t>
            </a:r>
            <a:r>
              <a:rPr lang="de-DE" sz="2400">
                <a:cs typeface="Arial"/>
              </a:rPr>
              <a:t> </a:t>
            </a:r>
            <a:endParaRPr lang="de-DE" sz="2400"/>
          </a:p>
        </p:txBody>
      </p:sp>
      <p:sp>
        <p:nvSpPr>
          <p:cNvPr id="15" name="Rectangle 14">
            <a:extLst>
              <a:ext uri="{FF2B5EF4-FFF2-40B4-BE49-F238E27FC236}">
                <a16:creationId xmlns:a16="http://schemas.microsoft.com/office/drawing/2014/main" id="{297AAE89-3617-5478-D843-E24F3AD99A93}"/>
              </a:ext>
            </a:extLst>
          </p:cNvPr>
          <p:cNvSpPr/>
          <p:nvPr/>
        </p:nvSpPr>
        <p:spPr>
          <a:xfrm>
            <a:off x="371473" y="1388559"/>
            <a:ext cx="5341633" cy="36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de-DE" sz="1200" b="1" err="1">
                <a:solidFill>
                  <a:schemeClr val="tx1"/>
                </a:solidFill>
              </a:rPr>
              <a:t>Bid</a:t>
            </a:r>
            <a:r>
              <a:rPr lang="de-DE" sz="1200" b="1">
                <a:solidFill>
                  <a:schemeClr val="tx1"/>
                </a:solidFill>
              </a:rPr>
              <a:t> Volume</a:t>
            </a:r>
            <a:endParaRPr lang="de-DE"/>
          </a:p>
        </p:txBody>
      </p:sp>
      <p:cxnSp>
        <p:nvCxnSpPr>
          <p:cNvPr id="17" name="Gerader Verbinder 175">
            <a:extLst>
              <a:ext uri="{FF2B5EF4-FFF2-40B4-BE49-F238E27FC236}">
                <a16:creationId xmlns:a16="http://schemas.microsoft.com/office/drawing/2014/main" id="{33B3302C-D63F-7F23-5185-45DC9B19AB1F}"/>
              </a:ext>
            </a:extLst>
          </p:cNvPr>
          <p:cNvCxnSpPr>
            <a:cxnSpLocks/>
          </p:cNvCxnSpPr>
          <p:nvPr/>
        </p:nvCxnSpPr>
        <p:spPr>
          <a:xfrm>
            <a:off x="371473" y="1705778"/>
            <a:ext cx="5341634" cy="0"/>
          </a:xfrm>
          <a:prstGeom prst="line">
            <a:avLst/>
          </a:prstGeom>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93296AE-79BB-FCDB-1EE7-39231E81D5C2}"/>
              </a:ext>
            </a:extLst>
          </p:cNvPr>
          <p:cNvSpPr/>
          <p:nvPr/>
        </p:nvSpPr>
        <p:spPr>
          <a:xfrm>
            <a:off x="6213127" y="1388559"/>
            <a:ext cx="5341633" cy="36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de-DE" sz="1200" b="1" err="1">
                <a:solidFill>
                  <a:schemeClr val="tx1"/>
                </a:solidFill>
              </a:rPr>
              <a:t>Bid</a:t>
            </a:r>
            <a:r>
              <a:rPr lang="de-DE" sz="1200" b="1">
                <a:solidFill>
                  <a:schemeClr val="tx1"/>
                </a:solidFill>
              </a:rPr>
              <a:t> Price</a:t>
            </a:r>
            <a:endParaRPr lang="de-DE" sz="1200" b="1">
              <a:solidFill>
                <a:schemeClr val="tx1"/>
              </a:solidFill>
              <a:cs typeface="Arial"/>
            </a:endParaRPr>
          </a:p>
        </p:txBody>
      </p:sp>
      <p:cxnSp>
        <p:nvCxnSpPr>
          <p:cNvPr id="19" name="Gerader Verbinder 175">
            <a:extLst>
              <a:ext uri="{FF2B5EF4-FFF2-40B4-BE49-F238E27FC236}">
                <a16:creationId xmlns:a16="http://schemas.microsoft.com/office/drawing/2014/main" id="{B72080F6-5969-1D16-4C68-610AD9BCD201}"/>
              </a:ext>
            </a:extLst>
          </p:cNvPr>
          <p:cNvCxnSpPr>
            <a:cxnSpLocks/>
          </p:cNvCxnSpPr>
          <p:nvPr/>
        </p:nvCxnSpPr>
        <p:spPr>
          <a:xfrm>
            <a:off x="6213126" y="1705778"/>
            <a:ext cx="5341634" cy="0"/>
          </a:xfrm>
          <a:prstGeom prst="line">
            <a:avLst/>
          </a:prstGeom>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66C9744-20FC-89C5-E0C0-D487D1D24566}"/>
              </a:ext>
            </a:extLst>
          </p:cNvPr>
          <p:cNvGrpSpPr/>
          <p:nvPr/>
        </p:nvGrpSpPr>
        <p:grpSpPr>
          <a:xfrm>
            <a:off x="663449" y="5378209"/>
            <a:ext cx="345728" cy="468860"/>
            <a:chOff x="1968847" y="5266549"/>
            <a:chExt cx="428440" cy="776592"/>
          </a:xfrm>
        </p:grpSpPr>
        <p:sp>
          <p:nvSpPr>
            <p:cNvPr id="22" name="Chevron 7">
              <a:extLst>
                <a:ext uri="{FF2B5EF4-FFF2-40B4-BE49-F238E27FC236}">
                  <a16:creationId xmlns:a16="http://schemas.microsoft.com/office/drawing/2014/main" id="{842BC894-BFD8-C190-BF3E-52D3780AF953}"/>
                </a:ext>
              </a:extLst>
            </p:cNvPr>
            <p:cNvSpPr/>
            <p:nvPr/>
          </p:nvSpPr>
          <p:spPr bwMode="gray">
            <a:xfrm flipV="1">
              <a:off x="1968847" y="5354508"/>
              <a:ext cx="238852" cy="600673"/>
            </a:xfrm>
            <a:prstGeom prst="chevron">
              <a:avLst/>
            </a:prstGeom>
            <a:solidFill>
              <a:schemeClr val="bg1">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A32020"/>
                </a:buClr>
                <a:buSzTx/>
                <a:buFontTx/>
                <a:buNone/>
                <a:tabLst/>
                <a:defRPr/>
              </a:pPr>
              <a:endParaRPr kumimoji="0" lang="en-US" sz="1227" b="1" i="0" u="none" strike="noStrike" kern="1200" cap="none" spc="0" normalizeH="0" baseline="0" noProof="0">
                <a:ln>
                  <a:noFill/>
                </a:ln>
                <a:solidFill>
                  <a:srgbClr val="000000"/>
                </a:solidFill>
                <a:effectLst/>
                <a:uLnTx/>
                <a:uFillTx/>
                <a:latin typeface="Arial"/>
                <a:ea typeface="+mn-ea"/>
                <a:cs typeface="+mn-cs"/>
              </a:endParaRPr>
            </a:p>
          </p:txBody>
        </p:sp>
        <p:sp>
          <p:nvSpPr>
            <p:cNvPr id="23" name="Chevron 8">
              <a:extLst>
                <a:ext uri="{FF2B5EF4-FFF2-40B4-BE49-F238E27FC236}">
                  <a16:creationId xmlns:a16="http://schemas.microsoft.com/office/drawing/2014/main" id="{632B6122-05C6-D423-FFD1-49076284FA4F}"/>
                </a:ext>
              </a:extLst>
            </p:cNvPr>
            <p:cNvSpPr/>
            <p:nvPr/>
          </p:nvSpPr>
          <p:spPr bwMode="gray">
            <a:xfrm>
              <a:off x="2088480" y="5266549"/>
              <a:ext cx="308807" cy="776592"/>
            </a:xfrm>
            <a:prstGeom prst="chevron">
              <a:avLst/>
            </a:prstGeom>
            <a:solidFill>
              <a:schemeClr val="tx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227" b="1" i="0" u="none" strike="noStrike" kern="1200" cap="none" spc="0" normalizeH="0" baseline="0" noProof="0">
                <a:ln>
                  <a:noFill/>
                </a:ln>
                <a:solidFill>
                  <a:srgbClr val="FFFFFF"/>
                </a:solidFill>
                <a:effectLst/>
                <a:uLnTx/>
                <a:uFillTx/>
                <a:latin typeface="Arial"/>
                <a:ea typeface="+mn-ea"/>
                <a:cs typeface="+mn-cs"/>
              </a:endParaRPr>
            </a:p>
          </p:txBody>
        </p:sp>
      </p:grpSp>
      <p:sp>
        <p:nvSpPr>
          <p:cNvPr id="24" name="Rounded Rectangle 36">
            <a:extLst>
              <a:ext uri="{FF2B5EF4-FFF2-40B4-BE49-F238E27FC236}">
                <a16:creationId xmlns:a16="http://schemas.microsoft.com/office/drawing/2014/main" id="{0420897B-E8FA-2B38-BA32-DCB0A7C5017C}"/>
              </a:ext>
            </a:extLst>
          </p:cNvPr>
          <p:cNvSpPr/>
          <p:nvPr/>
        </p:nvSpPr>
        <p:spPr>
          <a:xfrm>
            <a:off x="1105714" y="5181468"/>
            <a:ext cx="10662079" cy="862343"/>
          </a:xfrm>
          <a:prstGeom prst="roundRect">
            <a:avLst>
              <a:gd name="adj" fmla="val 3603"/>
            </a:avLst>
          </a:prstGeom>
          <a:no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tx1"/>
                </a:solidFill>
                <a:cs typeface="Segoe UI"/>
              </a:rPr>
              <a:t>Bid Price converges to the marginal costs of the simulated Power Plant (mc=50)</a:t>
            </a:r>
            <a:endParaRPr lang="en-US" sz="1600" b="1">
              <a:solidFill>
                <a:schemeClr val="tx1"/>
              </a:solidFill>
              <a:cs typeface="Segoe UI"/>
            </a:endParaRPr>
          </a:p>
        </p:txBody>
      </p:sp>
      <p:pic>
        <p:nvPicPr>
          <p:cNvPr id="26" name="Grafik 26" descr="Ein Bild, das Text, Reihe, Screenshot, parallel enthält.&#10;&#10;Beschreibung automatisch generiert.">
            <a:extLst>
              <a:ext uri="{FF2B5EF4-FFF2-40B4-BE49-F238E27FC236}">
                <a16:creationId xmlns:a16="http://schemas.microsoft.com/office/drawing/2014/main" id="{9ED00B02-54BA-309C-F7A6-52410F662AF1}"/>
              </a:ext>
            </a:extLst>
          </p:cNvPr>
          <p:cNvPicPr>
            <a:picLocks noChangeAspect="1"/>
          </p:cNvPicPr>
          <p:nvPr/>
        </p:nvPicPr>
        <p:blipFill>
          <a:blip r:embed="rId5"/>
          <a:stretch>
            <a:fillRect/>
          </a:stretch>
        </p:blipFill>
        <p:spPr>
          <a:xfrm>
            <a:off x="288877" y="1816864"/>
            <a:ext cx="5535304" cy="3372123"/>
          </a:xfrm>
          <a:prstGeom prst="rect">
            <a:avLst/>
          </a:prstGeom>
        </p:spPr>
      </p:pic>
      <p:pic>
        <p:nvPicPr>
          <p:cNvPr id="28" name="Grafik 28" descr="Ein Bild, das Diagramm, Reihe enthält.&#10;&#10;Beschreibung automatisch generiert.">
            <a:extLst>
              <a:ext uri="{FF2B5EF4-FFF2-40B4-BE49-F238E27FC236}">
                <a16:creationId xmlns:a16="http://schemas.microsoft.com/office/drawing/2014/main" id="{43E1B9D4-F264-3F92-4F25-6A7EF8842922}"/>
              </a:ext>
            </a:extLst>
          </p:cNvPr>
          <p:cNvPicPr>
            <a:picLocks noChangeAspect="1"/>
          </p:cNvPicPr>
          <p:nvPr/>
        </p:nvPicPr>
        <p:blipFill>
          <a:blip r:embed="rId6"/>
          <a:stretch>
            <a:fillRect/>
          </a:stretch>
        </p:blipFill>
        <p:spPr>
          <a:xfrm>
            <a:off x="6037997" y="1888270"/>
            <a:ext cx="5370394" cy="3291863"/>
          </a:xfrm>
          <a:prstGeom prst="rect">
            <a:avLst/>
          </a:prstGeom>
        </p:spPr>
      </p:pic>
      <p:sp>
        <p:nvSpPr>
          <p:cNvPr id="2" name="Rechteck 1">
            <a:extLst>
              <a:ext uri="{FF2B5EF4-FFF2-40B4-BE49-F238E27FC236}">
                <a16:creationId xmlns:a16="http://schemas.microsoft.com/office/drawing/2014/main" id="{608482C6-3C1E-51CE-2157-25A97F879006}"/>
              </a:ext>
            </a:extLst>
          </p:cNvPr>
          <p:cNvSpPr/>
          <p:nvPr/>
        </p:nvSpPr>
        <p:spPr>
          <a:xfrm>
            <a:off x="4166852" y="2081550"/>
            <a:ext cx="1654249" cy="570257"/>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200" b="1" err="1">
                <a:solidFill>
                  <a:srgbClr val="F88802"/>
                </a:solidFill>
                <a:latin typeface="Apple Symbols" panose="02000000000000000000" pitchFamily="2" charset="-79"/>
                <a:ea typeface="Apple Symbols" panose="02000000000000000000" pitchFamily="2" charset="-79"/>
                <a:cs typeface="Apple Symbols" panose="02000000000000000000" pitchFamily="2" charset="-79"/>
              </a:rPr>
              <a:t>Bid</a:t>
            </a:r>
            <a:r>
              <a:rPr lang="de-DE" sz="1200" b="1">
                <a:solidFill>
                  <a:srgbClr val="F88802"/>
                </a:solidFill>
                <a:latin typeface="Apple Symbols" panose="02000000000000000000" pitchFamily="2" charset="-79"/>
                <a:ea typeface="Apple Symbols" panose="02000000000000000000" pitchFamily="2" charset="-79"/>
                <a:cs typeface="Apple Symbols" panose="02000000000000000000" pitchFamily="2" charset="-79"/>
              </a:rPr>
              <a:t> Volume [MWh]</a:t>
            </a:r>
          </a:p>
          <a:p>
            <a:r>
              <a:rPr lang="de-DE" sz="1200" b="1" err="1">
                <a:solidFill>
                  <a:srgbClr val="435065"/>
                </a:solidFill>
                <a:latin typeface="Apple Symbols" panose="02000000000000000000" pitchFamily="2" charset="-79"/>
                <a:ea typeface="Apple Symbols" panose="02000000000000000000" pitchFamily="2" charset="-79"/>
                <a:cs typeface="Apple Symbols" panose="02000000000000000000" pitchFamily="2" charset="-79"/>
              </a:rPr>
              <a:t>Actual</a:t>
            </a:r>
            <a:r>
              <a:rPr lang="de-DE" sz="1200" b="1">
                <a:solidFill>
                  <a:srgbClr val="435065"/>
                </a:solidFill>
                <a:latin typeface="Apple Symbols" panose="02000000000000000000" pitchFamily="2" charset="-79"/>
                <a:ea typeface="Apple Symbols" panose="02000000000000000000" pitchFamily="2" charset="-79"/>
                <a:cs typeface="Apple Symbols" panose="02000000000000000000" pitchFamily="2" charset="-79"/>
              </a:rPr>
              <a:t> Volume [MWh]</a:t>
            </a:r>
          </a:p>
        </p:txBody>
      </p:sp>
      <p:sp>
        <p:nvSpPr>
          <p:cNvPr id="10" name="Rechteck 9">
            <a:extLst>
              <a:ext uri="{FF2B5EF4-FFF2-40B4-BE49-F238E27FC236}">
                <a16:creationId xmlns:a16="http://schemas.microsoft.com/office/drawing/2014/main" id="{64EF5E2E-1187-3AAB-E577-5AB787CA654C}"/>
              </a:ext>
            </a:extLst>
          </p:cNvPr>
          <p:cNvSpPr/>
          <p:nvPr/>
        </p:nvSpPr>
        <p:spPr>
          <a:xfrm>
            <a:off x="9511923" y="1998612"/>
            <a:ext cx="1800204" cy="41228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200" b="1" err="1">
                <a:solidFill>
                  <a:srgbClr val="F88802"/>
                </a:solidFill>
                <a:latin typeface="Apple Symbols" panose="02000000000000000000" pitchFamily="2" charset="-79"/>
                <a:ea typeface="Apple Symbols" panose="02000000000000000000" pitchFamily="2" charset="-79"/>
                <a:cs typeface="Apple Symbols" panose="02000000000000000000" pitchFamily="2" charset="-79"/>
              </a:rPr>
              <a:t>Bid</a:t>
            </a:r>
            <a:r>
              <a:rPr lang="de-DE" sz="1200" b="1">
                <a:solidFill>
                  <a:srgbClr val="F88802"/>
                </a:solidFill>
                <a:latin typeface="Apple Symbols" panose="02000000000000000000" pitchFamily="2" charset="-79"/>
                <a:ea typeface="Apple Symbols" panose="02000000000000000000" pitchFamily="2" charset="-79"/>
                <a:cs typeface="Apple Symbols" panose="02000000000000000000" pitchFamily="2" charset="-79"/>
              </a:rPr>
              <a:t> Price [EUR/MWh] </a:t>
            </a:r>
          </a:p>
        </p:txBody>
      </p:sp>
    </p:spTree>
    <p:extLst>
      <p:ext uri="{BB962C8B-B14F-4D97-AF65-F5344CB8AC3E}">
        <p14:creationId xmlns:p14="http://schemas.microsoft.com/office/powerpoint/2010/main" val="2513641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DF633E2-1B9B-E324-63B4-1849F698994B}"/>
              </a:ext>
            </a:extLst>
          </p:cNvPr>
          <p:cNvSpPr>
            <a:spLocks noGrp="1"/>
          </p:cNvSpPr>
          <p:nvPr>
            <p:ph idx="1"/>
          </p:nvPr>
        </p:nvSpPr>
        <p:spPr/>
        <p:txBody>
          <a:bodyPr vert="horz" lIns="0" tIns="0" rIns="0" bIns="0" rtlCol="0" anchor="t">
            <a:normAutofit/>
          </a:bodyPr>
          <a:lstStyle/>
          <a:p>
            <a:pPr marL="271145" indent="-271145"/>
            <a:r>
              <a:rPr lang="de-DE" err="1">
                <a:cs typeface="Arial"/>
              </a:rPr>
              <a:t>Plotting</a:t>
            </a:r>
            <a:r>
              <a:rPr lang="de-DE">
                <a:cs typeface="Arial"/>
              </a:rPr>
              <a:t> </a:t>
            </a:r>
            <a:r>
              <a:rPr lang="de-DE" err="1">
                <a:cs typeface="Arial"/>
              </a:rPr>
              <a:t>the</a:t>
            </a:r>
            <a:r>
              <a:rPr lang="de-DE">
                <a:cs typeface="Arial"/>
              </a:rPr>
              <a:t> Average Profit </a:t>
            </a:r>
            <a:r>
              <a:rPr lang="de-DE" err="1">
                <a:cs typeface="Arial"/>
              </a:rPr>
              <a:t>of</a:t>
            </a:r>
            <a:r>
              <a:rPr lang="de-DE">
                <a:cs typeface="Arial"/>
              </a:rPr>
              <a:t> </a:t>
            </a:r>
            <a:r>
              <a:rPr lang="de-DE" err="1">
                <a:cs typeface="Arial"/>
              </a:rPr>
              <a:t>the</a:t>
            </a:r>
            <a:r>
              <a:rPr lang="de-DE">
                <a:cs typeface="Arial"/>
              </a:rPr>
              <a:t> </a:t>
            </a:r>
            <a:r>
              <a:rPr lang="de-DE" err="1">
                <a:cs typeface="Arial"/>
              </a:rPr>
              <a:t>trained</a:t>
            </a:r>
            <a:r>
              <a:rPr lang="de-DE">
                <a:cs typeface="Arial"/>
              </a:rPr>
              <a:t> </a:t>
            </a:r>
            <a:r>
              <a:rPr lang="de-DE" err="1">
                <a:cs typeface="Arial"/>
              </a:rPr>
              <a:t>model</a:t>
            </a:r>
            <a:r>
              <a:rPr lang="de-DE">
                <a:cs typeface="Arial"/>
              </a:rPr>
              <a:t> on </a:t>
            </a:r>
            <a:r>
              <a:rPr lang="de-DE" err="1">
                <a:cs typeface="Arial"/>
              </a:rPr>
              <a:t>unseen</a:t>
            </a:r>
            <a:r>
              <a:rPr lang="de-DE">
                <a:cs typeface="Arial"/>
              </a:rPr>
              <a:t> </a:t>
            </a:r>
            <a:r>
              <a:rPr lang="de-DE" err="1">
                <a:cs typeface="Arial"/>
              </a:rPr>
              <a:t>data</a:t>
            </a:r>
          </a:p>
        </p:txBody>
      </p:sp>
      <p:sp>
        <p:nvSpPr>
          <p:cNvPr id="3" name="Datumsplatzhalter 2">
            <a:extLst>
              <a:ext uri="{FF2B5EF4-FFF2-40B4-BE49-F238E27FC236}">
                <a16:creationId xmlns:a16="http://schemas.microsoft.com/office/drawing/2014/main" id="{643FB113-2219-4389-CD92-0085EC2AE6E6}"/>
              </a:ext>
            </a:extLst>
          </p:cNvPr>
          <p:cNvSpPr>
            <a:spLocks noGrp="1"/>
          </p:cNvSpPr>
          <p:nvPr>
            <p:ph type="dt" sz="half" idx="10"/>
          </p:nvPr>
        </p:nvSpPr>
        <p:spPr/>
        <p:txBody>
          <a:bodyPr/>
          <a:lstStyle/>
          <a:p>
            <a:pPr marL="0" marR="0" lvl="0" indent="0" algn="l" defTabSz="609493" rtl="0" eaLnBrk="1" fontAlgn="auto" latinLnBrk="0" hangingPunct="1">
              <a:lnSpc>
                <a:spcPct val="100000"/>
              </a:lnSpc>
              <a:spcBef>
                <a:spcPts val="0"/>
              </a:spcBef>
              <a:spcAft>
                <a:spcPts val="0"/>
              </a:spcAft>
              <a:buClrTx/>
              <a:buSzTx/>
              <a:buFontTx/>
              <a:buNone/>
              <a:tabLst/>
              <a:defRPr/>
            </a:pPr>
            <a:fld id="{972A1FD8-603F-438E-AC40-DD7043440C8D}" type="datetime4">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609493" rtl="0" eaLnBrk="1" fontAlgn="auto" latinLnBrk="0" hangingPunct="1">
                <a:lnSpc>
                  <a:spcPct val="100000"/>
                </a:lnSpc>
                <a:spcBef>
                  <a:spcPts val="0"/>
                </a:spcBef>
                <a:spcAft>
                  <a:spcPts val="0"/>
                </a:spcAft>
                <a:buClrTx/>
                <a:buSzTx/>
                <a:buFontTx/>
                <a:buNone/>
                <a:tabLst/>
                <a:defRPr/>
              </a:pPr>
              <a:t>July 18, 2023</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
        <p:nvSpPr>
          <p:cNvPr id="4" name="Foliennummernplatzhalter 3">
            <a:extLst>
              <a:ext uri="{FF2B5EF4-FFF2-40B4-BE49-F238E27FC236}">
                <a16:creationId xmlns:a16="http://schemas.microsoft.com/office/drawing/2014/main" id="{2E7B2A96-6976-A550-9848-C34BFE01795E}"/>
              </a:ext>
            </a:extLst>
          </p:cNvPr>
          <p:cNvSpPr>
            <a:spLocks noGrp="1"/>
          </p:cNvSpPr>
          <p:nvPr>
            <p:ph type="sldNum" sz="quarter" idx="12"/>
          </p:nvPr>
        </p:nvSpPr>
        <p:spPr/>
        <p:txBody>
          <a:bodyPr/>
          <a:lstStyle/>
          <a:p>
            <a:pPr marL="0" marR="0" lvl="0" indent="0" algn="l" defTabSz="609493" rtl="0" eaLnBrk="1" fontAlgn="auto" latinLnBrk="0" hangingPunct="1">
              <a:lnSpc>
                <a:spcPct val="100000"/>
              </a:lnSpc>
              <a:spcBef>
                <a:spcPts val="0"/>
              </a:spcBef>
              <a:spcAft>
                <a:spcPts val="0"/>
              </a:spcAft>
              <a:buClrTx/>
              <a:buSzTx/>
              <a:buFontTx/>
              <a:buNone/>
              <a:tabLst/>
              <a:defRPr/>
            </a:pPr>
            <a:fld id="{61696EC4-B4CF-4701-AD06-A8439D6D8E12}" type="slidenum">
              <a:rPr kumimoji="0" lang="en-US" sz="1200" b="1" i="0" u="none" strike="noStrike" kern="1200" cap="none" spc="0" normalizeH="0" baseline="0" noProof="0" smtClean="0">
                <a:ln>
                  <a:noFill/>
                </a:ln>
                <a:solidFill>
                  <a:prstClr val="black"/>
                </a:solidFill>
                <a:effectLst/>
                <a:uLnTx/>
                <a:uFillTx/>
                <a:latin typeface="Arial"/>
                <a:ea typeface="+mn-ea"/>
                <a:cs typeface="+mn-cs"/>
              </a:rPr>
              <a:pPr marL="0" marR="0" lvl="0" indent="0" algn="l" defTabSz="609493" rtl="0" eaLnBrk="1" fontAlgn="auto" latinLnBrk="0" hangingPunct="1">
                <a:lnSpc>
                  <a:spcPct val="100000"/>
                </a:lnSpc>
                <a:spcBef>
                  <a:spcPts val="0"/>
                </a:spcBef>
                <a:spcAft>
                  <a:spcPts val="0"/>
                </a:spcAft>
                <a:buClrTx/>
                <a:buSzTx/>
                <a:buFontTx/>
                <a:buNone/>
                <a:tabLst/>
                <a:defRPr/>
              </a:pPr>
              <a:t>18</a:t>
            </a:fld>
            <a:endParaRPr kumimoji="0" lang="en-US" sz="1200" b="1" i="0" u="none" strike="noStrike" kern="1200" cap="none" spc="0" normalizeH="0" baseline="0" noProof="0">
              <a:ln>
                <a:noFill/>
              </a:ln>
              <a:solidFill>
                <a:prstClr val="black"/>
              </a:solidFill>
              <a:effectLst/>
              <a:uLnTx/>
              <a:uFillTx/>
              <a:latin typeface="Arial"/>
              <a:ea typeface="+mn-ea"/>
              <a:cs typeface="+mn-cs"/>
            </a:endParaRPr>
          </a:p>
        </p:txBody>
      </p:sp>
      <p:sp>
        <p:nvSpPr>
          <p:cNvPr id="5" name="Titel 4">
            <a:extLst>
              <a:ext uri="{FF2B5EF4-FFF2-40B4-BE49-F238E27FC236}">
                <a16:creationId xmlns:a16="http://schemas.microsoft.com/office/drawing/2014/main" id="{333CBB3D-318B-7E3D-ED1C-6B22AD7A2902}"/>
              </a:ext>
            </a:extLst>
          </p:cNvPr>
          <p:cNvSpPr>
            <a:spLocks noGrp="1"/>
          </p:cNvSpPr>
          <p:nvPr>
            <p:ph type="title"/>
          </p:nvPr>
        </p:nvSpPr>
        <p:spPr/>
        <p:txBody>
          <a:bodyPr/>
          <a:lstStyle/>
          <a:p>
            <a:r>
              <a:rPr lang="de-DE" sz="3150">
                <a:cs typeface="Arial"/>
              </a:rPr>
              <a:t>Backup Folie</a:t>
            </a:r>
            <a:endParaRPr lang="de-DE"/>
          </a:p>
        </p:txBody>
      </p:sp>
      <p:pic>
        <p:nvPicPr>
          <p:cNvPr id="6" name="Grafik 6" descr="Ein Bild, das Text, Diagramm, Reihe enthält.&#10;&#10;Beschreibung automatisch generiert.">
            <a:extLst>
              <a:ext uri="{FF2B5EF4-FFF2-40B4-BE49-F238E27FC236}">
                <a16:creationId xmlns:a16="http://schemas.microsoft.com/office/drawing/2014/main" id="{1EB157A7-8E0A-BAA3-1699-A2ED266722FC}"/>
              </a:ext>
            </a:extLst>
          </p:cNvPr>
          <p:cNvPicPr>
            <a:picLocks noChangeAspect="1"/>
          </p:cNvPicPr>
          <p:nvPr/>
        </p:nvPicPr>
        <p:blipFill>
          <a:blip r:embed="rId2"/>
          <a:stretch>
            <a:fillRect/>
          </a:stretch>
        </p:blipFill>
        <p:spPr>
          <a:xfrm>
            <a:off x="625764" y="1960061"/>
            <a:ext cx="8232485" cy="4312364"/>
          </a:xfrm>
          <a:prstGeom prst="rect">
            <a:avLst/>
          </a:prstGeom>
        </p:spPr>
      </p:pic>
    </p:spTree>
    <p:extLst>
      <p:ext uri="{BB962C8B-B14F-4D97-AF65-F5344CB8AC3E}">
        <p14:creationId xmlns:p14="http://schemas.microsoft.com/office/powerpoint/2010/main" val="1128855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6" descr="Ein Bild, das Text, Reihe, Diagramm, parallel enthält.&#10;&#10;Beschreibung automatisch generiert.">
            <a:extLst>
              <a:ext uri="{FF2B5EF4-FFF2-40B4-BE49-F238E27FC236}">
                <a16:creationId xmlns:a16="http://schemas.microsoft.com/office/drawing/2014/main" id="{DC822ABE-8CDB-6509-671F-A9B32EA10271}"/>
              </a:ext>
            </a:extLst>
          </p:cNvPr>
          <p:cNvPicPr>
            <a:picLocks noGrp="1" noChangeAspect="1"/>
          </p:cNvPicPr>
          <p:nvPr>
            <p:ph idx="1"/>
          </p:nvPr>
        </p:nvPicPr>
        <p:blipFill>
          <a:blip r:embed="rId2"/>
          <a:stretch>
            <a:fillRect/>
          </a:stretch>
        </p:blipFill>
        <p:spPr>
          <a:xfrm>
            <a:off x="509587" y="1812211"/>
            <a:ext cx="9953625" cy="3381375"/>
          </a:xfrm>
        </p:spPr>
      </p:pic>
      <p:sp>
        <p:nvSpPr>
          <p:cNvPr id="3" name="Datumsplatzhalter 2">
            <a:extLst>
              <a:ext uri="{FF2B5EF4-FFF2-40B4-BE49-F238E27FC236}">
                <a16:creationId xmlns:a16="http://schemas.microsoft.com/office/drawing/2014/main" id="{B407E746-25E2-8E98-5D4D-A0D768A12DBD}"/>
              </a:ext>
            </a:extLst>
          </p:cNvPr>
          <p:cNvSpPr>
            <a:spLocks noGrp="1"/>
          </p:cNvSpPr>
          <p:nvPr>
            <p:ph type="dt" sz="half" idx="10"/>
          </p:nvPr>
        </p:nvSpPr>
        <p:spPr/>
        <p:txBody>
          <a:bodyPr/>
          <a:lstStyle/>
          <a:p>
            <a:pPr marL="0" marR="0" lvl="0" indent="0" algn="l" defTabSz="609493" rtl="0" eaLnBrk="1" fontAlgn="auto" latinLnBrk="0" hangingPunct="1">
              <a:lnSpc>
                <a:spcPct val="100000"/>
              </a:lnSpc>
              <a:spcBef>
                <a:spcPts val="0"/>
              </a:spcBef>
              <a:spcAft>
                <a:spcPts val="0"/>
              </a:spcAft>
              <a:buClrTx/>
              <a:buSzTx/>
              <a:buFontTx/>
              <a:buNone/>
              <a:tabLst/>
              <a:defRPr/>
            </a:pPr>
            <a:fld id="{972A1FD8-603F-438E-AC40-DD7043440C8D}" type="datetime4">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609493" rtl="0" eaLnBrk="1" fontAlgn="auto" latinLnBrk="0" hangingPunct="1">
                <a:lnSpc>
                  <a:spcPct val="100000"/>
                </a:lnSpc>
                <a:spcBef>
                  <a:spcPts val="0"/>
                </a:spcBef>
                <a:spcAft>
                  <a:spcPts val="0"/>
                </a:spcAft>
                <a:buClrTx/>
                <a:buSzTx/>
                <a:buFontTx/>
                <a:buNone/>
                <a:tabLst/>
                <a:defRPr/>
              </a:pPr>
              <a:t>July 18, 2023</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
        <p:nvSpPr>
          <p:cNvPr id="4" name="Foliennummernplatzhalter 3">
            <a:extLst>
              <a:ext uri="{FF2B5EF4-FFF2-40B4-BE49-F238E27FC236}">
                <a16:creationId xmlns:a16="http://schemas.microsoft.com/office/drawing/2014/main" id="{8AAD5213-1DAA-8830-CDA0-46BBFF743D52}"/>
              </a:ext>
            </a:extLst>
          </p:cNvPr>
          <p:cNvSpPr>
            <a:spLocks noGrp="1"/>
          </p:cNvSpPr>
          <p:nvPr>
            <p:ph type="sldNum" sz="quarter" idx="12"/>
          </p:nvPr>
        </p:nvSpPr>
        <p:spPr/>
        <p:txBody>
          <a:bodyPr/>
          <a:lstStyle/>
          <a:p>
            <a:pPr marL="0" marR="0" lvl="0" indent="0" algn="l" defTabSz="609493" rtl="0" eaLnBrk="1" fontAlgn="auto" latinLnBrk="0" hangingPunct="1">
              <a:lnSpc>
                <a:spcPct val="100000"/>
              </a:lnSpc>
              <a:spcBef>
                <a:spcPts val="0"/>
              </a:spcBef>
              <a:spcAft>
                <a:spcPts val="0"/>
              </a:spcAft>
              <a:buClrTx/>
              <a:buSzTx/>
              <a:buFontTx/>
              <a:buNone/>
              <a:tabLst/>
              <a:defRPr/>
            </a:pPr>
            <a:fld id="{61696EC4-B4CF-4701-AD06-A8439D6D8E12}" type="slidenum">
              <a:rPr kumimoji="0" lang="en-US" sz="1200" b="1" i="0" u="none" strike="noStrike" kern="1200" cap="none" spc="0" normalizeH="0" baseline="0" noProof="0" smtClean="0">
                <a:ln>
                  <a:noFill/>
                </a:ln>
                <a:solidFill>
                  <a:prstClr val="black"/>
                </a:solidFill>
                <a:effectLst/>
                <a:uLnTx/>
                <a:uFillTx/>
                <a:latin typeface="Arial"/>
                <a:ea typeface="+mn-ea"/>
                <a:cs typeface="+mn-cs"/>
              </a:rPr>
              <a:pPr marL="0" marR="0" lvl="0" indent="0" algn="l" defTabSz="609493" rtl="0" eaLnBrk="1" fontAlgn="auto" latinLnBrk="0" hangingPunct="1">
                <a:lnSpc>
                  <a:spcPct val="100000"/>
                </a:lnSpc>
                <a:spcBef>
                  <a:spcPts val="0"/>
                </a:spcBef>
                <a:spcAft>
                  <a:spcPts val="0"/>
                </a:spcAft>
                <a:buClrTx/>
                <a:buSzTx/>
                <a:buFontTx/>
                <a:buNone/>
                <a:tabLst/>
                <a:defRPr/>
              </a:pPr>
              <a:t>19</a:t>
            </a:fld>
            <a:endParaRPr kumimoji="0" lang="en-US" sz="1200" b="1" i="0" u="none" strike="noStrike" kern="1200" cap="none" spc="0" normalizeH="0" baseline="0" noProof="0">
              <a:ln>
                <a:noFill/>
              </a:ln>
              <a:solidFill>
                <a:prstClr val="black"/>
              </a:solidFill>
              <a:effectLst/>
              <a:uLnTx/>
              <a:uFillTx/>
              <a:latin typeface="Arial"/>
              <a:ea typeface="+mn-ea"/>
              <a:cs typeface="+mn-cs"/>
            </a:endParaRPr>
          </a:p>
        </p:txBody>
      </p:sp>
      <p:sp>
        <p:nvSpPr>
          <p:cNvPr id="5" name="Titel 4">
            <a:extLst>
              <a:ext uri="{FF2B5EF4-FFF2-40B4-BE49-F238E27FC236}">
                <a16:creationId xmlns:a16="http://schemas.microsoft.com/office/drawing/2014/main" id="{82FB99C9-EA3D-EF8D-042F-ABA7AB609095}"/>
              </a:ext>
            </a:extLst>
          </p:cNvPr>
          <p:cNvSpPr>
            <a:spLocks noGrp="1"/>
          </p:cNvSpPr>
          <p:nvPr>
            <p:ph type="title"/>
          </p:nvPr>
        </p:nvSpPr>
        <p:spPr/>
        <p:txBody>
          <a:bodyPr/>
          <a:lstStyle/>
          <a:p>
            <a:r>
              <a:rPr lang="de-DE" sz="3150">
                <a:cs typeface="Arial"/>
              </a:rPr>
              <a:t>Backup Folie (PPO </a:t>
            </a:r>
            <a:r>
              <a:rPr lang="de-DE" sz="3150" err="1">
                <a:cs typeface="Arial"/>
              </a:rPr>
              <a:t>vs</a:t>
            </a:r>
            <a:r>
              <a:rPr lang="de-DE" sz="3150">
                <a:cs typeface="Arial"/>
              </a:rPr>
              <a:t> A2C) stable </a:t>
            </a:r>
            <a:r>
              <a:rPr lang="de-DE" sz="3150" err="1">
                <a:cs typeface="Arial"/>
              </a:rPr>
              <a:t>baselines</a:t>
            </a:r>
            <a:r>
              <a:rPr lang="de-DE" sz="3150">
                <a:cs typeface="Arial"/>
              </a:rPr>
              <a:t> </a:t>
            </a:r>
            <a:endParaRPr lang="de-DE" sz="3150" err="1"/>
          </a:p>
        </p:txBody>
      </p:sp>
    </p:spTree>
    <p:extLst>
      <p:ext uri="{BB962C8B-B14F-4D97-AF65-F5344CB8AC3E}">
        <p14:creationId xmlns:p14="http://schemas.microsoft.com/office/powerpoint/2010/main" val="1787642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368EF8-D163-ADEF-B3FE-3A3DD4AEDA9F}"/>
              </a:ext>
            </a:extLst>
          </p:cNvPr>
          <p:cNvSpPr>
            <a:spLocks noGrp="1"/>
          </p:cNvSpPr>
          <p:nvPr>
            <p:ph type="sldNum" sz="quarter" idx="12"/>
          </p:nvPr>
        </p:nvSpPr>
        <p:spPr/>
        <p:txBody>
          <a:bodyPr/>
          <a:lstStyle/>
          <a:p>
            <a:fld id="{61696EC4-B4CF-4701-AD06-A8439D6D8E12}" type="slidenum">
              <a:rPr lang="en-US" noProof="0" smtClean="0"/>
              <a:t>2</a:t>
            </a:fld>
            <a:endParaRPr lang="en-US" noProof="0"/>
          </a:p>
        </p:txBody>
      </p:sp>
      <p:sp>
        <p:nvSpPr>
          <p:cNvPr id="5" name="Title 4">
            <a:extLst>
              <a:ext uri="{FF2B5EF4-FFF2-40B4-BE49-F238E27FC236}">
                <a16:creationId xmlns:a16="http://schemas.microsoft.com/office/drawing/2014/main" id="{C971807E-6B12-A9E7-9BE0-3F4F90742129}"/>
              </a:ext>
            </a:extLst>
          </p:cNvPr>
          <p:cNvSpPr>
            <a:spLocks noGrp="1"/>
          </p:cNvSpPr>
          <p:nvPr>
            <p:ph type="title"/>
          </p:nvPr>
        </p:nvSpPr>
        <p:spPr/>
        <p:txBody>
          <a:bodyPr/>
          <a:lstStyle/>
          <a:p>
            <a:r>
              <a:rPr lang="en-US" sz="3150">
                <a:cs typeface="Arial"/>
              </a:rPr>
              <a:t>Agenda</a:t>
            </a:r>
            <a:endParaRPr lang="en-US"/>
          </a:p>
        </p:txBody>
      </p:sp>
      <p:grpSp>
        <p:nvGrpSpPr>
          <p:cNvPr id="37" name="Group 36">
            <a:extLst>
              <a:ext uri="{FF2B5EF4-FFF2-40B4-BE49-F238E27FC236}">
                <a16:creationId xmlns:a16="http://schemas.microsoft.com/office/drawing/2014/main" id="{969C3A39-348F-8435-FEA3-1D53980045ED}"/>
              </a:ext>
            </a:extLst>
          </p:cNvPr>
          <p:cNvGrpSpPr/>
          <p:nvPr/>
        </p:nvGrpSpPr>
        <p:grpSpPr>
          <a:xfrm>
            <a:off x="723157" y="2004036"/>
            <a:ext cx="11913199" cy="3484358"/>
            <a:chOff x="723157" y="1635991"/>
            <a:chExt cx="11913199" cy="3484358"/>
          </a:xfrm>
        </p:grpSpPr>
        <p:cxnSp>
          <p:nvCxnSpPr>
            <p:cNvPr id="52" name="Straight Connector 51">
              <a:extLst>
                <a:ext uri="{FF2B5EF4-FFF2-40B4-BE49-F238E27FC236}">
                  <a16:creationId xmlns:a16="http://schemas.microsoft.com/office/drawing/2014/main" id="{7E043BB7-72DD-1100-529C-4ECBAB8188FE}"/>
                </a:ext>
              </a:extLst>
            </p:cNvPr>
            <p:cNvCxnSpPr>
              <a:cxnSpLocks/>
              <a:stCxn id="6" idx="0"/>
              <a:endCxn id="12" idx="0"/>
            </p:cNvCxnSpPr>
            <p:nvPr/>
          </p:nvCxnSpPr>
          <p:spPr>
            <a:xfrm>
              <a:off x="993157" y="1635991"/>
              <a:ext cx="0" cy="294435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B9836E2F-4C7D-1293-94F2-23326CBDB218}"/>
                </a:ext>
              </a:extLst>
            </p:cNvPr>
            <p:cNvGrpSpPr/>
            <p:nvPr/>
          </p:nvGrpSpPr>
          <p:grpSpPr>
            <a:xfrm>
              <a:off x="723157" y="1635991"/>
              <a:ext cx="11913199" cy="540000"/>
              <a:chOff x="723157" y="2040991"/>
              <a:chExt cx="11913199" cy="540000"/>
            </a:xfrm>
          </p:grpSpPr>
          <p:grpSp>
            <p:nvGrpSpPr>
              <p:cNvPr id="16" name="Group 15">
                <a:extLst>
                  <a:ext uri="{FF2B5EF4-FFF2-40B4-BE49-F238E27FC236}">
                    <a16:creationId xmlns:a16="http://schemas.microsoft.com/office/drawing/2014/main" id="{42480CE2-7A50-9D79-AECA-B56E71EA21A9}"/>
                  </a:ext>
                </a:extLst>
              </p:cNvPr>
              <p:cNvGrpSpPr/>
              <p:nvPr/>
            </p:nvGrpSpPr>
            <p:grpSpPr>
              <a:xfrm>
                <a:off x="723157" y="2040991"/>
                <a:ext cx="11913199" cy="540000"/>
                <a:chOff x="723157" y="1790700"/>
                <a:chExt cx="11913199" cy="540000"/>
              </a:xfrm>
            </p:grpSpPr>
            <p:sp>
              <p:nvSpPr>
                <p:cNvPr id="6" name="Oval 5">
                  <a:extLst>
                    <a:ext uri="{FF2B5EF4-FFF2-40B4-BE49-F238E27FC236}">
                      <a16:creationId xmlns:a16="http://schemas.microsoft.com/office/drawing/2014/main" id="{3389E2D2-B33D-03B5-553A-78F111302890}"/>
                    </a:ext>
                  </a:extLst>
                </p:cNvPr>
                <p:cNvSpPr>
                  <a:spLocks noChangeAspect="1"/>
                </p:cNvSpPr>
                <p:nvPr/>
              </p:nvSpPr>
              <p:spPr>
                <a:xfrm>
                  <a:off x="723157" y="1790700"/>
                  <a:ext cx="540000" cy="5400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ontent Placeholder 1">
                  <a:extLst>
                    <a:ext uri="{FF2B5EF4-FFF2-40B4-BE49-F238E27FC236}">
                      <a16:creationId xmlns:a16="http://schemas.microsoft.com/office/drawing/2014/main" id="{AA1B0491-4A04-4AA4-DB1A-2479A2D5DAC2}"/>
                    </a:ext>
                  </a:extLst>
                </p:cNvPr>
                <p:cNvSpPr txBox="1">
                  <a:spLocks/>
                </p:cNvSpPr>
                <p:nvPr/>
              </p:nvSpPr>
              <p:spPr>
                <a:xfrm>
                  <a:off x="1511156" y="1790700"/>
                  <a:ext cx="11125200" cy="540000"/>
                </a:xfrm>
                <a:prstGeom prst="rect">
                  <a:avLst/>
                </a:prstGeom>
              </p:spPr>
              <p:txBody>
                <a:bodyPr vert="horz" lIns="0" tIns="0" rIns="0" bIns="0" rtlCol="0" anchor="ctr">
                  <a:normAutofit/>
                </a:bodyPr>
                <a:lstStyle>
                  <a:lvl1pPr marL="271448" indent="-271448" algn="l" defTabSz="914347" rtl="0" eaLnBrk="1" latinLnBrk="0" hangingPunct="1">
                    <a:lnSpc>
                      <a:spcPct val="90000"/>
                    </a:lnSpc>
                    <a:spcBef>
                      <a:spcPts val="480"/>
                    </a:spcBef>
                    <a:buSzPct val="88000"/>
                    <a:buFontTx/>
                    <a:buBlip>
                      <a:blip r:embed="rId3"/>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3"/>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FontTx/>
                    <a:buNone/>
                  </a:pPr>
                  <a:r>
                    <a:rPr lang="en-US">
                      <a:cs typeface="Arial"/>
                    </a:rPr>
                    <a:t>Case Challenge &amp; Inputs</a:t>
                  </a:r>
                </a:p>
              </p:txBody>
            </p:sp>
          </p:grpSp>
          <p:pic>
            <p:nvPicPr>
              <p:cNvPr id="21" name="Graphic 20">
                <a:extLst>
                  <a:ext uri="{FF2B5EF4-FFF2-40B4-BE49-F238E27FC236}">
                    <a16:creationId xmlns:a16="http://schemas.microsoft.com/office/drawing/2014/main" id="{893372E9-32EF-083F-547F-2989C7DE96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13157" y="2130991"/>
                <a:ext cx="360000" cy="360000"/>
              </a:xfrm>
              <a:prstGeom prst="rect">
                <a:avLst/>
              </a:prstGeom>
            </p:spPr>
          </p:pic>
        </p:grpSp>
        <p:grpSp>
          <p:nvGrpSpPr>
            <p:cNvPr id="30" name="Group 29">
              <a:extLst>
                <a:ext uri="{FF2B5EF4-FFF2-40B4-BE49-F238E27FC236}">
                  <a16:creationId xmlns:a16="http://schemas.microsoft.com/office/drawing/2014/main" id="{034471B9-CE21-3EB2-6C90-59A04A721873}"/>
                </a:ext>
              </a:extLst>
            </p:cNvPr>
            <p:cNvGrpSpPr/>
            <p:nvPr/>
          </p:nvGrpSpPr>
          <p:grpSpPr>
            <a:xfrm>
              <a:off x="723157" y="3844258"/>
              <a:ext cx="11913199" cy="540000"/>
              <a:chOff x="723157" y="4911439"/>
              <a:chExt cx="11913199" cy="540000"/>
            </a:xfrm>
          </p:grpSpPr>
          <p:grpSp>
            <p:nvGrpSpPr>
              <p:cNvPr id="15" name="Group 14">
                <a:extLst>
                  <a:ext uri="{FF2B5EF4-FFF2-40B4-BE49-F238E27FC236}">
                    <a16:creationId xmlns:a16="http://schemas.microsoft.com/office/drawing/2014/main" id="{5DD3CDEF-E6B7-6185-086F-0EF81102B85A}"/>
                  </a:ext>
                </a:extLst>
              </p:cNvPr>
              <p:cNvGrpSpPr/>
              <p:nvPr/>
            </p:nvGrpSpPr>
            <p:grpSpPr>
              <a:xfrm>
                <a:off x="723157" y="4911439"/>
                <a:ext cx="11913199" cy="540000"/>
                <a:chOff x="723157" y="3159000"/>
                <a:chExt cx="11913199" cy="540000"/>
              </a:xfrm>
            </p:grpSpPr>
            <p:sp>
              <p:nvSpPr>
                <p:cNvPr id="8" name="Oval 7">
                  <a:extLst>
                    <a:ext uri="{FF2B5EF4-FFF2-40B4-BE49-F238E27FC236}">
                      <a16:creationId xmlns:a16="http://schemas.microsoft.com/office/drawing/2014/main" id="{052780FF-A911-6D23-900E-4563E58D6ECB}"/>
                    </a:ext>
                  </a:extLst>
                </p:cNvPr>
                <p:cNvSpPr>
                  <a:spLocks noChangeAspect="1"/>
                </p:cNvSpPr>
                <p:nvPr/>
              </p:nvSpPr>
              <p:spPr>
                <a:xfrm>
                  <a:off x="723157" y="3159000"/>
                  <a:ext cx="540000" cy="5400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ontent Placeholder 1">
                  <a:extLst>
                    <a:ext uri="{FF2B5EF4-FFF2-40B4-BE49-F238E27FC236}">
                      <a16:creationId xmlns:a16="http://schemas.microsoft.com/office/drawing/2014/main" id="{29238F65-2E2A-5A2E-E8D7-2EAC85043F7A}"/>
                    </a:ext>
                  </a:extLst>
                </p:cNvPr>
                <p:cNvSpPr txBox="1">
                  <a:spLocks/>
                </p:cNvSpPr>
                <p:nvPr/>
              </p:nvSpPr>
              <p:spPr>
                <a:xfrm>
                  <a:off x="1511156" y="3159000"/>
                  <a:ext cx="11125200" cy="540000"/>
                </a:xfrm>
                <a:prstGeom prst="rect">
                  <a:avLst/>
                </a:prstGeom>
              </p:spPr>
              <p:txBody>
                <a:bodyPr vert="horz" lIns="0" tIns="0" rIns="0" bIns="0" rtlCol="0" anchor="ctr">
                  <a:normAutofit/>
                </a:bodyPr>
                <a:lstStyle>
                  <a:lvl1pPr marL="271448" indent="-271448" algn="l" defTabSz="914347" rtl="0" eaLnBrk="1" latinLnBrk="0" hangingPunct="1">
                    <a:lnSpc>
                      <a:spcPct val="90000"/>
                    </a:lnSpc>
                    <a:spcBef>
                      <a:spcPts val="480"/>
                    </a:spcBef>
                    <a:buSzPct val="88000"/>
                    <a:buFontTx/>
                    <a:buBlip>
                      <a:blip r:embed="rId3"/>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3"/>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FontTx/>
                    <a:buNone/>
                  </a:pPr>
                  <a:r>
                    <a:rPr lang="en-US">
                      <a:cs typeface="Arial"/>
                    </a:rPr>
                    <a:t>Results</a:t>
                  </a:r>
                </a:p>
              </p:txBody>
            </p:sp>
          </p:grpSp>
          <p:pic>
            <p:nvPicPr>
              <p:cNvPr id="25" name="Graphic 24">
                <a:extLst>
                  <a:ext uri="{FF2B5EF4-FFF2-40B4-BE49-F238E27FC236}">
                    <a16:creationId xmlns:a16="http://schemas.microsoft.com/office/drawing/2014/main" id="{DE5BDB1B-0BE3-9C03-04E8-0EAC101AC6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13157" y="5001439"/>
                <a:ext cx="360000" cy="360000"/>
              </a:xfrm>
              <a:prstGeom prst="rect">
                <a:avLst/>
              </a:prstGeom>
            </p:spPr>
          </p:pic>
        </p:grpSp>
        <p:grpSp>
          <p:nvGrpSpPr>
            <p:cNvPr id="27" name="Group 26">
              <a:extLst>
                <a:ext uri="{FF2B5EF4-FFF2-40B4-BE49-F238E27FC236}">
                  <a16:creationId xmlns:a16="http://schemas.microsoft.com/office/drawing/2014/main" id="{C3FA9ED7-802A-E332-E9E0-A191522BB41D}"/>
                </a:ext>
              </a:extLst>
            </p:cNvPr>
            <p:cNvGrpSpPr/>
            <p:nvPr/>
          </p:nvGrpSpPr>
          <p:grpSpPr>
            <a:xfrm>
              <a:off x="723157" y="3108169"/>
              <a:ext cx="11913199" cy="540000"/>
              <a:chOff x="723157" y="3459363"/>
              <a:chExt cx="11913199" cy="540000"/>
            </a:xfrm>
          </p:grpSpPr>
          <p:sp>
            <p:nvSpPr>
              <p:cNvPr id="22" name="Content Placeholder 1">
                <a:extLst>
                  <a:ext uri="{FF2B5EF4-FFF2-40B4-BE49-F238E27FC236}">
                    <a16:creationId xmlns:a16="http://schemas.microsoft.com/office/drawing/2014/main" id="{79790572-0E87-84CC-EB9A-7CB8BF4AA35C}"/>
                  </a:ext>
                </a:extLst>
              </p:cNvPr>
              <p:cNvSpPr txBox="1">
                <a:spLocks/>
              </p:cNvSpPr>
              <p:nvPr/>
            </p:nvSpPr>
            <p:spPr>
              <a:xfrm>
                <a:off x="1511156" y="3459363"/>
                <a:ext cx="11125200" cy="540000"/>
              </a:xfrm>
              <a:prstGeom prst="rect">
                <a:avLst/>
              </a:prstGeom>
            </p:spPr>
            <p:txBody>
              <a:bodyPr vert="horz" lIns="0" tIns="0" rIns="0" bIns="0" rtlCol="0" anchor="ctr">
                <a:normAutofit/>
              </a:bodyPr>
              <a:lstStyle>
                <a:lvl1pPr marL="271448" indent="-271448" algn="l" defTabSz="914347" rtl="0" eaLnBrk="1" latinLnBrk="0" hangingPunct="1">
                  <a:lnSpc>
                    <a:spcPct val="90000"/>
                  </a:lnSpc>
                  <a:spcBef>
                    <a:spcPts val="480"/>
                  </a:spcBef>
                  <a:buSzPct val="88000"/>
                  <a:buFontTx/>
                  <a:buBlip>
                    <a:blip r:embed="rId3"/>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3"/>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FontTx/>
                  <a:buNone/>
                </a:pPr>
                <a:r>
                  <a:rPr lang="en-US">
                    <a:cs typeface="Arial"/>
                  </a:rPr>
                  <a:t>Implementation </a:t>
                </a:r>
              </a:p>
            </p:txBody>
          </p:sp>
          <p:grpSp>
            <p:nvGrpSpPr>
              <p:cNvPr id="26" name="Group 25">
                <a:extLst>
                  <a:ext uri="{FF2B5EF4-FFF2-40B4-BE49-F238E27FC236}">
                    <a16:creationId xmlns:a16="http://schemas.microsoft.com/office/drawing/2014/main" id="{AC961B22-9012-18F0-F9C9-824CE25A15A2}"/>
                  </a:ext>
                </a:extLst>
              </p:cNvPr>
              <p:cNvGrpSpPr/>
              <p:nvPr/>
            </p:nvGrpSpPr>
            <p:grpSpPr>
              <a:xfrm>
                <a:off x="723157" y="3459363"/>
                <a:ext cx="540000" cy="540000"/>
                <a:chOff x="723157" y="3459363"/>
                <a:chExt cx="540000" cy="540000"/>
              </a:xfrm>
            </p:grpSpPr>
            <p:sp>
              <p:nvSpPr>
                <p:cNvPr id="24" name="Oval 23">
                  <a:extLst>
                    <a:ext uri="{FF2B5EF4-FFF2-40B4-BE49-F238E27FC236}">
                      <a16:creationId xmlns:a16="http://schemas.microsoft.com/office/drawing/2014/main" id="{926EEF33-4D0B-F1FF-BF5D-D6966381DDA3}"/>
                    </a:ext>
                  </a:extLst>
                </p:cNvPr>
                <p:cNvSpPr>
                  <a:spLocks noChangeAspect="1"/>
                </p:cNvSpPr>
                <p:nvPr/>
              </p:nvSpPr>
              <p:spPr>
                <a:xfrm>
                  <a:off x="723157" y="3459363"/>
                  <a:ext cx="540000" cy="5400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Graphic 22">
                  <a:extLst>
                    <a:ext uri="{FF2B5EF4-FFF2-40B4-BE49-F238E27FC236}">
                      <a16:creationId xmlns:a16="http://schemas.microsoft.com/office/drawing/2014/main" id="{30F75FD3-4E9C-0653-6262-11DBB546D1E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3157" y="3549363"/>
                  <a:ext cx="360000" cy="360000"/>
                </a:xfrm>
                <a:prstGeom prst="rect">
                  <a:avLst/>
                </a:prstGeom>
              </p:spPr>
            </p:pic>
          </p:grpSp>
        </p:grpSp>
        <p:grpSp>
          <p:nvGrpSpPr>
            <p:cNvPr id="33" name="Group 32">
              <a:extLst>
                <a:ext uri="{FF2B5EF4-FFF2-40B4-BE49-F238E27FC236}">
                  <a16:creationId xmlns:a16="http://schemas.microsoft.com/office/drawing/2014/main" id="{DA90115C-89B4-0FA2-FFF8-CAF778FCDD9E}"/>
                </a:ext>
              </a:extLst>
            </p:cNvPr>
            <p:cNvGrpSpPr/>
            <p:nvPr/>
          </p:nvGrpSpPr>
          <p:grpSpPr>
            <a:xfrm>
              <a:off x="723157" y="2372080"/>
              <a:ext cx="11913199" cy="540000"/>
              <a:chOff x="723157" y="2678470"/>
              <a:chExt cx="11913199" cy="540000"/>
            </a:xfrm>
          </p:grpSpPr>
          <p:sp>
            <p:nvSpPr>
              <p:cNvPr id="28" name="Content Placeholder 1">
                <a:extLst>
                  <a:ext uri="{FF2B5EF4-FFF2-40B4-BE49-F238E27FC236}">
                    <a16:creationId xmlns:a16="http://schemas.microsoft.com/office/drawing/2014/main" id="{0EB1936B-6616-512D-2D58-6E9CA75B7C9C}"/>
                  </a:ext>
                </a:extLst>
              </p:cNvPr>
              <p:cNvSpPr txBox="1">
                <a:spLocks/>
              </p:cNvSpPr>
              <p:nvPr/>
            </p:nvSpPr>
            <p:spPr>
              <a:xfrm>
                <a:off x="1511156" y="2678470"/>
                <a:ext cx="11125200" cy="540000"/>
              </a:xfrm>
              <a:prstGeom prst="rect">
                <a:avLst/>
              </a:prstGeom>
            </p:spPr>
            <p:txBody>
              <a:bodyPr vert="horz" lIns="0" tIns="0" rIns="0" bIns="0" rtlCol="0" anchor="ctr">
                <a:normAutofit/>
              </a:bodyPr>
              <a:lstStyle>
                <a:lvl1pPr marL="271448" indent="-271448" algn="l" defTabSz="914347" rtl="0" eaLnBrk="1" latinLnBrk="0" hangingPunct="1">
                  <a:lnSpc>
                    <a:spcPct val="90000"/>
                  </a:lnSpc>
                  <a:spcBef>
                    <a:spcPts val="480"/>
                  </a:spcBef>
                  <a:buSzPct val="88000"/>
                  <a:buFontTx/>
                  <a:buBlip>
                    <a:blip r:embed="rId3"/>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3"/>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FontTx/>
                  <a:buNone/>
                </a:pPr>
                <a:r>
                  <a:rPr lang="en-US">
                    <a:cs typeface="Arial"/>
                  </a:rPr>
                  <a:t>Algorithm Theory </a:t>
                </a:r>
              </a:p>
            </p:txBody>
          </p:sp>
          <p:sp>
            <p:nvSpPr>
              <p:cNvPr id="29" name="Oval 28">
                <a:extLst>
                  <a:ext uri="{FF2B5EF4-FFF2-40B4-BE49-F238E27FC236}">
                    <a16:creationId xmlns:a16="http://schemas.microsoft.com/office/drawing/2014/main" id="{58A7DFFB-8B2F-E8EB-A9C4-D6C369A61DE0}"/>
                  </a:ext>
                </a:extLst>
              </p:cNvPr>
              <p:cNvSpPr>
                <a:spLocks noChangeAspect="1"/>
              </p:cNvSpPr>
              <p:nvPr/>
            </p:nvSpPr>
            <p:spPr>
              <a:xfrm>
                <a:off x="723157" y="2678470"/>
                <a:ext cx="540000" cy="5400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Graphic 30">
                <a:extLst>
                  <a:ext uri="{FF2B5EF4-FFF2-40B4-BE49-F238E27FC236}">
                    <a16:creationId xmlns:a16="http://schemas.microsoft.com/office/drawing/2014/main" id="{1E09FA83-0246-0F9C-B261-642AD1DE70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13157" y="2768470"/>
                <a:ext cx="360000" cy="360000"/>
              </a:xfrm>
              <a:prstGeom prst="rect">
                <a:avLst/>
              </a:prstGeom>
            </p:spPr>
          </p:pic>
        </p:grpSp>
        <p:grpSp>
          <p:nvGrpSpPr>
            <p:cNvPr id="2" name="Group 1">
              <a:extLst>
                <a:ext uri="{FF2B5EF4-FFF2-40B4-BE49-F238E27FC236}">
                  <a16:creationId xmlns:a16="http://schemas.microsoft.com/office/drawing/2014/main" id="{F3407DF9-D382-34BA-A048-C59CAE642C7F}"/>
                </a:ext>
              </a:extLst>
            </p:cNvPr>
            <p:cNvGrpSpPr/>
            <p:nvPr/>
          </p:nvGrpSpPr>
          <p:grpSpPr>
            <a:xfrm>
              <a:off x="723157" y="4580349"/>
              <a:ext cx="11913199" cy="540000"/>
              <a:chOff x="723157" y="4911439"/>
              <a:chExt cx="11913199" cy="540000"/>
            </a:xfrm>
          </p:grpSpPr>
          <p:grpSp>
            <p:nvGrpSpPr>
              <p:cNvPr id="7" name="Group 6">
                <a:extLst>
                  <a:ext uri="{FF2B5EF4-FFF2-40B4-BE49-F238E27FC236}">
                    <a16:creationId xmlns:a16="http://schemas.microsoft.com/office/drawing/2014/main" id="{D87B81BA-E5FD-30F1-AC37-1751D2FE71B2}"/>
                  </a:ext>
                </a:extLst>
              </p:cNvPr>
              <p:cNvGrpSpPr/>
              <p:nvPr/>
            </p:nvGrpSpPr>
            <p:grpSpPr>
              <a:xfrm>
                <a:off x="723157" y="4911439"/>
                <a:ext cx="11913199" cy="540000"/>
                <a:chOff x="723157" y="3159000"/>
                <a:chExt cx="11913199" cy="540000"/>
              </a:xfrm>
            </p:grpSpPr>
            <p:sp>
              <p:nvSpPr>
                <p:cNvPr id="12" name="Oval 11">
                  <a:extLst>
                    <a:ext uri="{FF2B5EF4-FFF2-40B4-BE49-F238E27FC236}">
                      <a16:creationId xmlns:a16="http://schemas.microsoft.com/office/drawing/2014/main" id="{BEE6FD8B-5656-B4B0-E8A3-F134D887D726}"/>
                    </a:ext>
                  </a:extLst>
                </p:cNvPr>
                <p:cNvSpPr>
                  <a:spLocks noChangeAspect="1"/>
                </p:cNvSpPr>
                <p:nvPr/>
              </p:nvSpPr>
              <p:spPr>
                <a:xfrm>
                  <a:off x="723157" y="3159000"/>
                  <a:ext cx="540000" cy="5400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ontent Placeholder 1">
                  <a:extLst>
                    <a:ext uri="{FF2B5EF4-FFF2-40B4-BE49-F238E27FC236}">
                      <a16:creationId xmlns:a16="http://schemas.microsoft.com/office/drawing/2014/main" id="{96F6757B-326D-CCEA-D0BC-F4917D851AD8}"/>
                    </a:ext>
                  </a:extLst>
                </p:cNvPr>
                <p:cNvSpPr txBox="1">
                  <a:spLocks/>
                </p:cNvSpPr>
                <p:nvPr/>
              </p:nvSpPr>
              <p:spPr>
                <a:xfrm>
                  <a:off x="1511156" y="3159000"/>
                  <a:ext cx="11125200" cy="540000"/>
                </a:xfrm>
                <a:prstGeom prst="rect">
                  <a:avLst/>
                </a:prstGeom>
              </p:spPr>
              <p:txBody>
                <a:bodyPr vert="horz" lIns="0" tIns="0" rIns="0" bIns="0" rtlCol="0" anchor="ctr">
                  <a:normAutofit/>
                </a:bodyPr>
                <a:lstStyle>
                  <a:lvl1pPr marL="271448" indent="-271448" algn="l" defTabSz="914347" rtl="0" eaLnBrk="1" latinLnBrk="0" hangingPunct="1">
                    <a:lnSpc>
                      <a:spcPct val="90000"/>
                    </a:lnSpc>
                    <a:spcBef>
                      <a:spcPts val="480"/>
                    </a:spcBef>
                    <a:buSzPct val="88000"/>
                    <a:buFontTx/>
                    <a:buBlip>
                      <a:blip r:embed="rId3"/>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3"/>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FontTx/>
                    <a:buNone/>
                  </a:pPr>
                  <a:r>
                    <a:rPr lang="en-US">
                      <a:cs typeface="Arial"/>
                    </a:rPr>
                    <a:t>Outlook</a:t>
                  </a:r>
                </a:p>
              </p:txBody>
            </p:sp>
          </p:grpSp>
          <p:pic>
            <p:nvPicPr>
              <p:cNvPr id="11" name="Graphic 10" descr="Dance steps with solid fill">
                <a:extLst>
                  <a:ext uri="{FF2B5EF4-FFF2-40B4-BE49-F238E27FC236}">
                    <a16:creationId xmlns:a16="http://schemas.microsoft.com/office/drawing/2014/main" id="{293A63DB-33D5-C3F8-B0B9-00E81202EBC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3157" y="5001439"/>
                <a:ext cx="360000" cy="360000"/>
              </a:xfrm>
              <a:prstGeom prst="rect">
                <a:avLst/>
              </a:prstGeom>
            </p:spPr>
          </p:pic>
        </p:grpSp>
      </p:grpSp>
      <p:sp>
        <p:nvSpPr>
          <p:cNvPr id="14" name="Datumsplatzhalter 2">
            <a:extLst>
              <a:ext uri="{FF2B5EF4-FFF2-40B4-BE49-F238E27FC236}">
                <a16:creationId xmlns:a16="http://schemas.microsoft.com/office/drawing/2014/main" id="{4F88927E-E4C0-F666-324F-FA3CCC4ED47B}"/>
              </a:ext>
            </a:extLst>
          </p:cNvPr>
          <p:cNvSpPr>
            <a:spLocks noGrp="1"/>
          </p:cNvSpPr>
          <p:nvPr>
            <p:ph type="dt" sz="half" idx="10"/>
          </p:nvPr>
        </p:nvSpPr>
        <p:spPr>
          <a:xfrm>
            <a:off x="836313" y="6329811"/>
            <a:ext cx="1370340" cy="528189"/>
          </a:xfrm>
        </p:spPr>
        <p:txBody>
          <a:bodyPr/>
          <a:lstStyle/>
          <a:p>
            <a:fld id="{0A9BFA6A-9A63-4E2D-92C0-C77BFA750EDB}" type="datetime1">
              <a:rPr lang="de-DE" noProof="0" smtClean="0"/>
              <a:t>18.07.2023</a:t>
            </a:fld>
            <a:endParaRPr lang="en-US" noProof="0"/>
          </a:p>
        </p:txBody>
      </p:sp>
    </p:spTree>
    <p:extLst>
      <p:ext uri="{BB962C8B-B14F-4D97-AF65-F5344CB8AC3E}">
        <p14:creationId xmlns:p14="http://schemas.microsoft.com/office/powerpoint/2010/main" val="2572723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ed Rectangle 36">
            <a:extLst>
              <a:ext uri="{FF2B5EF4-FFF2-40B4-BE49-F238E27FC236}">
                <a16:creationId xmlns:a16="http://schemas.microsoft.com/office/drawing/2014/main" id="{8D48C20C-3EB6-41E3-31C4-989213218AC1}"/>
              </a:ext>
            </a:extLst>
          </p:cNvPr>
          <p:cNvSpPr/>
          <p:nvPr/>
        </p:nvSpPr>
        <p:spPr>
          <a:xfrm>
            <a:off x="424208" y="1472140"/>
            <a:ext cx="11343585" cy="3507739"/>
          </a:xfrm>
          <a:prstGeom prst="roundRect">
            <a:avLst>
              <a:gd name="adj" fmla="val 3603"/>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endParaRPr lang="en-US" sz="1100">
              <a:solidFill>
                <a:schemeClr val="tx1"/>
              </a:solidFill>
              <a:cs typeface="Segoe UI"/>
            </a:endParaRPr>
          </a:p>
        </p:txBody>
      </p:sp>
      <p:sp>
        <p:nvSpPr>
          <p:cNvPr id="3" name="Datumsplatzhalter 2">
            <a:extLst>
              <a:ext uri="{FF2B5EF4-FFF2-40B4-BE49-F238E27FC236}">
                <a16:creationId xmlns:a16="http://schemas.microsoft.com/office/drawing/2014/main" id="{F88ECC33-AB57-4599-2353-6247A03F6E2B}"/>
              </a:ext>
            </a:extLst>
          </p:cNvPr>
          <p:cNvSpPr>
            <a:spLocks noGrp="1"/>
          </p:cNvSpPr>
          <p:nvPr>
            <p:ph type="dt" sz="half" idx="10"/>
          </p:nvPr>
        </p:nvSpPr>
        <p:spPr/>
        <p:txBody>
          <a:bodyPr/>
          <a:lstStyle/>
          <a:p>
            <a:fld id="{0A9BFA6A-9A63-4E2D-92C0-C77BFA750EDB}" type="datetime1">
              <a:rPr lang="de-DE" noProof="0" smtClean="0"/>
              <a:t>18.07.2023</a:t>
            </a:fld>
            <a:endParaRPr lang="en-US" noProof="0"/>
          </a:p>
        </p:txBody>
      </p:sp>
      <p:sp>
        <p:nvSpPr>
          <p:cNvPr id="4" name="Foliennummernplatzhalter 3">
            <a:extLst>
              <a:ext uri="{FF2B5EF4-FFF2-40B4-BE49-F238E27FC236}">
                <a16:creationId xmlns:a16="http://schemas.microsoft.com/office/drawing/2014/main" id="{FEE9109B-2B38-5828-D75F-0C01178B4D2E}"/>
              </a:ext>
            </a:extLst>
          </p:cNvPr>
          <p:cNvSpPr>
            <a:spLocks noGrp="1"/>
          </p:cNvSpPr>
          <p:nvPr>
            <p:ph type="sldNum" sz="quarter" idx="12"/>
          </p:nvPr>
        </p:nvSpPr>
        <p:spPr/>
        <p:txBody>
          <a:bodyPr/>
          <a:lstStyle/>
          <a:p>
            <a:fld id="{61696EC4-B4CF-4701-AD06-A8439D6D8E12}" type="slidenum">
              <a:rPr lang="en-US" noProof="0" smtClean="0"/>
              <a:t>3</a:t>
            </a:fld>
            <a:endParaRPr lang="en-US" noProof="0"/>
          </a:p>
        </p:txBody>
      </p:sp>
      <p:sp>
        <p:nvSpPr>
          <p:cNvPr id="5" name="Titel 4">
            <a:extLst>
              <a:ext uri="{FF2B5EF4-FFF2-40B4-BE49-F238E27FC236}">
                <a16:creationId xmlns:a16="http://schemas.microsoft.com/office/drawing/2014/main" id="{D90E788C-F2F9-CC7A-4F39-6FFC8F3A26D9}"/>
              </a:ext>
            </a:extLst>
          </p:cNvPr>
          <p:cNvSpPr>
            <a:spLocks noGrp="1"/>
          </p:cNvSpPr>
          <p:nvPr>
            <p:ph type="title"/>
          </p:nvPr>
        </p:nvSpPr>
        <p:spPr>
          <a:xfrm>
            <a:off x="353019" y="442384"/>
            <a:ext cx="9158904" cy="767748"/>
          </a:xfrm>
        </p:spPr>
        <p:txBody>
          <a:bodyPr>
            <a:noAutofit/>
          </a:bodyPr>
          <a:lstStyle/>
          <a:p>
            <a:r>
              <a:rPr lang="en-US" sz="2400"/>
              <a:t>Case: U</a:t>
            </a:r>
            <a:r>
              <a:rPr lang="en-GB" sz="2400"/>
              <a:t>sing reinforcement learning we optimize the dispatch of a controllable power plant in the day-ahead market</a:t>
            </a:r>
            <a:endParaRPr lang="en-US" sz="2400"/>
          </a:p>
        </p:txBody>
      </p:sp>
      <p:grpSp>
        <p:nvGrpSpPr>
          <p:cNvPr id="33" name="Group 32">
            <a:extLst>
              <a:ext uri="{FF2B5EF4-FFF2-40B4-BE49-F238E27FC236}">
                <a16:creationId xmlns:a16="http://schemas.microsoft.com/office/drawing/2014/main" id="{A055EA22-65DC-9B35-0906-54E0ED69ECC5}"/>
              </a:ext>
            </a:extLst>
          </p:cNvPr>
          <p:cNvGrpSpPr/>
          <p:nvPr/>
        </p:nvGrpSpPr>
        <p:grpSpPr>
          <a:xfrm>
            <a:off x="66278" y="65715"/>
            <a:ext cx="360000" cy="360000"/>
            <a:chOff x="723157" y="1635991"/>
            <a:chExt cx="540000" cy="540000"/>
          </a:xfrm>
        </p:grpSpPr>
        <p:sp>
          <p:nvSpPr>
            <p:cNvPr id="31" name="Oval 30">
              <a:extLst>
                <a:ext uri="{FF2B5EF4-FFF2-40B4-BE49-F238E27FC236}">
                  <a16:creationId xmlns:a16="http://schemas.microsoft.com/office/drawing/2014/main" id="{3B7883BA-9919-AE70-A0E4-9520930D57A8}"/>
                </a:ext>
              </a:extLst>
            </p:cNvPr>
            <p:cNvSpPr>
              <a:spLocks noChangeAspect="1"/>
            </p:cNvSpPr>
            <p:nvPr/>
          </p:nvSpPr>
          <p:spPr>
            <a:xfrm>
              <a:off x="723157" y="163599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Graphic 31">
              <a:extLst>
                <a:ext uri="{FF2B5EF4-FFF2-40B4-BE49-F238E27FC236}">
                  <a16:creationId xmlns:a16="http://schemas.microsoft.com/office/drawing/2014/main" id="{347B967C-A5C4-0C12-9C69-1E2B3CA44B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157" y="1725991"/>
              <a:ext cx="360000" cy="360000"/>
            </a:xfrm>
            <a:prstGeom prst="rect">
              <a:avLst/>
            </a:prstGeom>
          </p:spPr>
        </p:pic>
      </p:grpSp>
      <p:sp>
        <p:nvSpPr>
          <p:cNvPr id="73" name="Rectangle 72">
            <a:extLst>
              <a:ext uri="{FF2B5EF4-FFF2-40B4-BE49-F238E27FC236}">
                <a16:creationId xmlns:a16="http://schemas.microsoft.com/office/drawing/2014/main" id="{94B917B5-9B8C-1A91-D51D-212570EBC875}"/>
              </a:ext>
            </a:extLst>
          </p:cNvPr>
          <p:cNvSpPr/>
          <p:nvPr/>
        </p:nvSpPr>
        <p:spPr>
          <a:xfrm>
            <a:off x="75085" y="1315172"/>
            <a:ext cx="3060761" cy="76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a:solidFill>
                  <a:schemeClr val="tx1"/>
                </a:solidFill>
              </a:rPr>
              <a:t>Energy: Day-</a:t>
            </a:r>
            <a:r>
              <a:rPr lang="de-DE" sz="1400" b="1" err="1">
                <a:solidFill>
                  <a:schemeClr val="tx1"/>
                </a:solidFill>
              </a:rPr>
              <a:t>Ahead</a:t>
            </a:r>
            <a:r>
              <a:rPr lang="de-DE" sz="1400" b="1">
                <a:solidFill>
                  <a:schemeClr val="tx1"/>
                </a:solidFill>
              </a:rPr>
              <a:t>-Market</a:t>
            </a:r>
            <a:endParaRPr lang="en-GB" sz="1400" b="1">
              <a:solidFill>
                <a:schemeClr val="tx1"/>
              </a:solidFill>
            </a:endParaRPr>
          </a:p>
        </p:txBody>
      </p:sp>
      <p:grpSp>
        <p:nvGrpSpPr>
          <p:cNvPr id="17" name="Group 16">
            <a:extLst>
              <a:ext uri="{FF2B5EF4-FFF2-40B4-BE49-F238E27FC236}">
                <a16:creationId xmlns:a16="http://schemas.microsoft.com/office/drawing/2014/main" id="{C0ED8B09-951C-9517-F1B5-E2F71283F530}"/>
              </a:ext>
            </a:extLst>
          </p:cNvPr>
          <p:cNvGrpSpPr/>
          <p:nvPr/>
        </p:nvGrpSpPr>
        <p:grpSpPr>
          <a:xfrm>
            <a:off x="906214" y="1895875"/>
            <a:ext cx="2662518" cy="769885"/>
            <a:chOff x="1130611" y="1895875"/>
            <a:chExt cx="2662518" cy="769885"/>
          </a:xfrm>
        </p:grpSpPr>
        <p:sp>
          <p:nvSpPr>
            <p:cNvPr id="143" name="Left Brace 142">
              <a:extLst>
                <a:ext uri="{FF2B5EF4-FFF2-40B4-BE49-F238E27FC236}">
                  <a16:creationId xmlns:a16="http://schemas.microsoft.com/office/drawing/2014/main" id="{E5CDC47E-E03D-33D7-4CF6-506D643BF260}"/>
                </a:ext>
              </a:extLst>
            </p:cNvPr>
            <p:cNvSpPr/>
            <p:nvPr/>
          </p:nvSpPr>
          <p:spPr>
            <a:xfrm rot="5400000">
              <a:off x="2352331" y="1222215"/>
              <a:ext cx="219077" cy="266251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47" name="Rectangle 146">
              <a:extLst>
                <a:ext uri="{FF2B5EF4-FFF2-40B4-BE49-F238E27FC236}">
                  <a16:creationId xmlns:a16="http://schemas.microsoft.com/office/drawing/2014/main" id="{52C7832C-0E76-4857-C6C6-FEDD82494B30}"/>
                </a:ext>
              </a:extLst>
            </p:cNvPr>
            <p:cNvSpPr/>
            <p:nvPr/>
          </p:nvSpPr>
          <p:spPr>
            <a:xfrm>
              <a:off x="1407232" y="1895875"/>
              <a:ext cx="2109275" cy="76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a:solidFill>
                    <a:schemeClr val="tx1"/>
                  </a:solidFill>
                </a:rPr>
                <a:t>Inputs</a:t>
              </a:r>
              <a:endParaRPr lang="en-GB" sz="1400" b="1">
                <a:solidFill>
                  <a:schemeClr val="tx1"/>
                </a:solidFill>
              </a:endParaRPr>
            </a:p>
          </p:txBody>
        </p:sp>
      </p:grpSp>
      <p:grpSp>
        <p:nvGrpSpPr>
          <p:cNvPr id="18" name="Group 17">
            <a:extLst>
              <a:ext uri="{FF2B5EF4-FFF2-40B4-BE49-F238E27FC236}">
                <a16:creationId xmlns:a16="http://schemas.microsoft.com/office/drawing/2014/main" id="{D7CFF0E1-EF0E-E01E-6069-4AA269501E05}"/>
              </a:ext>
            </a:extLst>
          </p:cNvPr>
          <p:cNvGrpSpPr/>
          <p:nvPr/>
        </p:nvGrpSpPr>
        <p:grpSpPr>
          <a:xfrm>
            <a:off x="5044311" y="1895875"/>
            <a:ext cx="2662518" cy="769885"/>
            <a:chOff x="5044311" y="1895875"/>
            <a:chExt cx="2662518" cy="769885"/>
          </a:xfrm>
        </p:grpSpPr>
        <p:sp>
          <p:nvSpPr>
            <p:cNvPr id="149" name="Left Brace 148">
              <a:extLst>
                <a:ext uri="{FF2B5EF4-FFF2-40B4-BE49-F238E27FC236}">
                  <a16:creationId xmlns:a16="http://schemas.microsoft.com/office/drawing/2014/main" id="{82803782-C504-ECB2-58EC-7D8F2EB9D905}"/>
                </a:ext>
              </a:extLst>
            </p:cNvPr>
            <p:cNvSpPr/>
            <p:nvPr/>
          </p:nvSpPr>
          <p:spPr>
            <a:xfrm rot="5400000">
              <a:off x="6266031" y="1222215"/>
              <a:ext cx="219077" cy="266251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50" name="Rectangle 149">
              <a:extLst>
                <a:ext uri="{FF2B5EF4-FFF2-40B4-BE49-F238E27FC236}">
                  <a16:creationId xmlns:a16="http://schemas.microsoft.com/office/drawing/2014/main" id="{0FA20B43-5C42-B26D-3583-566423133E0F}"/>
                </a:ext>
              </a:extLst>
            </p:cNvPr>
            <p:cNvSpPr/>
            <p:nvPr/>
          </p:nvSpPr>
          <p:spPr>
            <a:xfrm>
              <a:off x="5320932" y="1895875"/>
              <a:ext cx="2109275" cy="76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a:solidFill>
                    <a:schemeClr val="tx1"/>
                  </a:solidFill>
                </a:rPr>
                <a:t>Processing</a:t>
              </a:r>
              <a:endParaRPr lang="en-GB" sz="1400" b="1">
                <a:solidFill>
                  <a:schemeClr val="tx1"/>
                </a:solidFill>
              </a:endParaRPr>
            </a:p>
          </p:txBody>
        </p:sp>
      </p:grpSp>
      <p:grpSp>
        <p:nvGrpSpPr>
          <p:cNvPr id="19" name="Group 18">
            <a:extLst>
              <a:ext uri="{FF2B5EF4-FFF2-40B4-BE49-F238E27FC236}">
                <a16:creationId xmlns:a16="http://schemas.microsoft.com/office/drawing/2014/main" id="{1A7A11C2-1AF2-779F-0C67-B1714C0F0E94}"/>
              </a:ext>
            </a:extLst>
          </p:cNvPr>
          <p:cNvGrpSpPr/>
          <p:nvPr/>
        </p:nvGrpSpPr>
        <p:grpSpPr>
          <a:xfrm>
            <a:off x="9344669" y="1895875"/>
            <a:ext cx="1772961" cy="769885"/>
            <a:chOff x="9490101" y="1895875"/>
            <a:chExt cx="1772961" cy="769885"/>
          </a:xfrm>
        </p:grpSpPr>
        <p:sp>
          <p:nvSpPr>
            <p:cNvPr id="151" name="Left Brace 150">
              <a:extLst>
                <a:ext uri="{FF2B5EF4-FFF2-40B4-BE49-F238E27FC236}">
                  <a16:creationId xmlns:a16="http://schemas.microsoft.com/office/drawing/2014/main" id="{FFF6880D-C1EB-DA0C-80F9-57B5EDD8383D}"/>
                </a:ext>
              </a:extLst>
            </p:cNvPr>
            <p:cNvSpPr/>
            <p:nvPr/>
          </p:nvSpPr>
          <p:spPr>
            <a:xfrm rot="5400000">
              <a:off x="10267043" y="1666994"/>
              <a:ext cx="219077" cy="177296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52" name="Rectangle 151">
              <a:extLst>
                <a:ext uri="{FF2B5EF4-FFF2-40B4-BE49-F238E27FC236}">
                  <a16:creationId xmlns:a16="http://schemas.microsoft.com/office/drawing/2014/main" id="{465454D4-931F-3354-547D-4BCCBC577A28}"/>
                </a:ext>
              </a:extLst>
            </p:cNvPr>
            <p:cNvSpPr/>
            <p:nvPr/>
          </p:nvSpPr>
          <p:spPr>
            <a:xfrm>
              <a:off x="9700038" y="1895875"/>
              <a:ext cx="1353087" cy="76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a:solidFill>
                    <a:schemeClr val="tx1"/>
                  </a:solidFill>
                </a:rPr>
                <a:t>Output</a:t>
              </a:r>
              <a:endParaRPr lang="en-GB" sz="1400" b="1">
                <a:solidFill>
                  <a:schemeClr val="tx1"/>
                </a:solidFill>
              </a:endParaRPr>
            </a:p>
          </p:txBody>
        </p:sp>
      </p:grpSp>
      <p:grpSp>
        <p:nvGrpSpPr>
          <p:cNvPr id="160" name="Group 159">
            <a:extLst>
              <a:ext uri="{FF2B5EF4-FFF2-40B4-BE49-F238E27FC236}">
                <a16:creationId xmlns:a16="http://schemas.microsoft.com/office/drawing/2014/main" id="{31E98408-E3A6-AFAA-71F1-3A5A42B2A5CE}"/>
              </a:ext>
            </a:extLst>
          </p:cNvPr>
          <p:cNvGrpSpPr/>
          <p:nvPr/>
        </p:nvGrpSpPr>
        <p:grpSpPr>
          <a:xfrm>
            <a:off x="663449" y="5378209"/>
            <a:ext cx="345728" cy="468860"/>
            <a:chOff x="1968847" y="5266549"/>
            <a:chExt cx="428440" cy="776592"/>
          </a:xfrm>
        </p:grpSpPr>
        <p:sp>
          <p:nvSpPr>
            <p:cNvPr id="158" name="Chevron 7">
              <a:extLst>
                <a:ext uri="{FF2B5EF4-FFF2-40B4-BE49-F238E27FC236}">
                  <a16:creationId xmlns:a16="http://schemas.microsoft.com/office/drawing/2014/main" id="{D647D5E3-30FE-47B9-7C69-1F1A6133D919}"/>
                </a:ext>
              </a:extLst>
            </p:cNvPr>
            <p:cNvSpPr/>
            <p:nvPr/>
          </p:nvSpPr>
          <p:spPr bwMode="gray">
            <a:xfrm flipV="1">
              <a:off x="1968847" y="5354508"/>
              <a:ext cx="238852" cy="600673"/>
            </a:xfrm>
            <a:prstGeom prst="chevron">
              <a:avLst/>
            </a:prstGeom>
            <a:solidFill>
              <a:schemeClr val="bg1">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A32020"/>
                </a:buClr>
                <a:buSzTx/>
                <a:buFontTx/>
                <a:buNone/>
                <a:tabLst/>
                <a:defRPr/>
              </a:pPr>
              <a:endParaRPr kumimoji="0" lang="en-US" sz="1227" b="1" i="0" u="none" strike="noStrike" kern="1200" cap="none" spc="0" normalizeH="0" baseline="0" noProof="0">
                <a:ln>
                  <a:noFill/>
                </a:ln>
                <a:solidFill>
                  <a:srgbClr val="000000"/>
                </a:solidFill>
                <a:effectLst/>
                <a:uLnTx/>
                <a:uFillTx/>
                <a:latin typeface="Arial"/>
                <a:ea typeface="+mn-ea"/>
                <a:cs typeface="+mn-cs"/>
              </a:endParaRPr>
            </a:p>
          </p:txBody>
        </p:sp>
        <p:sp>
          <p:nvSpPr>
            <p:cNvPr id="159" name="Chevron 8">
              <a:extLst>
                <a:ext uri="{FF2B5EF4-FFF2-40B4-BE49-F238E27FC236}">
                  <a16:creationId xmlns:a16="http://schemas.microsoft.com/office/drawing/2014/main" id="{97832FD5-F0CE-8708-577C-457F61F39C18}"/>
                </a:ext>
              </a:extLst>
            </p:cNvPr>
            <p:cNvSpPr/>
            <p:nvPr/>
          </p:nvSpPr>
          <p:spPr bwMode="gray">
            <a:xfrm>
              <a:off x="2088480" y="5266549"/>
              <a:ext cx="308807" cy="776592"/>
            </a:xfrm>
            <a:prstGeom prst="chevron">
              <a:avLst/>
            </a:prstGeom>
            <a:solidFill>
              <a:schemeClr val="tx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227" b="1" i="0" u="none" strike="noStrike" kern="1200" cap="none" spc="0" normalizeH="0" baseline="0" noProof="0">
                <a:ln>
                  <a:noFill/>
                </a:ln>
                <a:solidFill>
                  <a:srgbClr val="FFFFFF"/>
                </a:solidFill>
                <a:effectLst/>
                <a:uLnTx/>
                <a:uFillTx/>
                <a:latin typeface="Arial"/>
                <a:ea typeface="+mn-ea"/>
                <a:cs typeface="+mn-cs"/>
              </a:endParaRPr>
            </a:p>
          </p:txBody>
        </p:sp>
      </p:grpSp>
      <p:sp>
        <p:nvSpPr>
          <p:cNvPr id="161" name="Rounded Rectangle 36">
            <a:extLst>
              <a:ext uri="{FF2B5EF4-FFF2-40B4-BE49-F238E27FC236}">
                <a16:creationId xmlns:a16="http://schemas.microsoft.com/office/drawing/2014/main" id="{3A036686-55F2-690B-5214-CC08F96FC8E3}"/>
              </a:ext>
            </a:extLst>
          </p:cNvPr>
          <p:cNvSpPr/>
          <p:nvPr/>
        </p:nvSpPr>
        <p:spPr>
          <a:xfrm>
            <a:off x="1332480" y="5279262"/>
            <a:ext cx="10435313" cy="697131"/>
          </a:xfrm>
          <a:prstGeom prst="roundRect">
            <a:avLst>
              <a:gd name="adj" fmla="val 3603"/>
            </a:avLst>
          </a:prstGeom>
          <a:no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a:solidFill>
                <a:schemeClr val="tx1"/>
              </a:solidFill>
              <a:cs typeface="Segoe UI"/>
            </a:endParaRPr>
          </a:p>
        </p:txBody>
      </p:sp>
      <p:sp>
        <p:nvSpPr>
          <p:cNvPr id="164" name="Rounded Rectangle 36">
            <a:extLst>
              <a:ext uri="{FF2B5EF4-FFF2-40B4-BE49-F238E27FC236}">
                <a16:creationId xmlns:a16="http://schemas.microsoft.com/office/drawing/2014/main" id="{1E884FB0-AC10-9D62-B102-60E2D71E6AAF}"/>
              </a:ext>
            </a:extLst>
          </p:cNvPr>
          <p:cNvSpPr/>
          <p:nvPr/>
        </p:nvSpPr>
        <p:spPr>
          <a:xfrm>
            <a:off x="1105714" y="5181468"/>
            <a:ext cx="10662079" cy="862343"/>
          </a:xfrm>
          <a:prstGeom prst="roundRect">
            <a:avLst>
              <a:gd name="adj" fmla="val 3603"/>
            </a:avLst>
          </a:prstGeom>
          <a:no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tx1"/>
                </a:solidFill>
                <a:cs typeface="Segoe UI"/>
              </a:rPr>
              <a:t>Reinforcement learning facilitates efficient, real-time decision making for power plant dispatch amid increased market volatility and uncertainty.</a:t>
            </a:r>
            <a:endParaRPr lang="en-US" sz="1600" b="1">
              <a:solidFill>
                <a:schemeClr val="tx1"/>
              </a:solidFill>
              <a:cs typeface="Segoe UI"/>
            </a:endParaRPr>
          </a:p>
        </p:txBody>
      </p:sp>
      <p:grpSp>
        <p:nvGrpSpPr>
          <p:cNvPr id="15" name="Group 14">
            <a:extLst>
              <a:ext uri="{FF2B5EF4-FFF2-40B4-BE49-F238E27FC236}">
                <a16:creationId xmlns:a16="http://schemas.microsoft.com/office/drawing/2014/main" id="{0C1912C3-4226-9381-4EC1-9730DDAB639F}"/>
              </a:ext>
            </a:extLst>
          </p:cNvPr>
          <p:cNvGrpSpPr/>
          <p:nvPr/>
        </p:nvGrpSpPr>
        <p:grpSpPr>
          <a:xfrm>
            <a:off x="906214" y="2853003"/>
            <a:ext cx="2668414" cy="1569891"/>
            <a:chOff x="1051646" y="2853003"/>
            <a:chExt cx="2668414" cy="1569891"/>
          </a:xfrm>
        </p:grpSpPr>
        <p:grpSp>
          <p:nvGrpSpPr>
            <p:cNvPr id="14" name="Group 13">
              <a:extLst>
                <a:ext uri="{FF2B5EF4-FFF2-40B4-BE49-F238E27FC236}">
                  <a16:creationId xmlns:a16="http://schemas.microsoft.com/office/drawing/2014/main" id="{24E989AE-6A89-E2F8-F0E2-FE09E03B149F}"/>
                </a:ext>
              </a:extLst>
            </p:cNvPr>
            <p:cNvGrpSpPr/>
            <p:nvPr/>
          </p:nvGrpSpPr>
          <p:grpSpPr>
            <a:xfrm>
              <a:off x="1051646" y="2853003"/>
              <a:ext cx="1208105" cy="1569891"/>
              <a:chOff x="1051646" y="2853003"/>
              <a:chExt cx="1208105" cy="1569891"/>
            </a:xfrm>
          </p:grpSpPr>
          <p:grpSp>
            <p:nvGrpSpPr>
              <p:cNvPr id="70" name="Group 69">
                <a:extLst>
                  <a:ext uri="{FF2B5EF4-FFF2-40B4-BE49-F238E27FC236}">
                    <a16:creationId xmlns:a16="http://schemas.microsoft.com/office/drawing/2014/main" id="{89849C94-7ADC-4122-F010-B813318E2809}"/>
                  </a:ext>
                </a:extLst>
              </p:cNvPr>
              <p:cNvGrpSpPr/>
              <p:nvPr/>
            </p:nvGrpSpPr>
            <p:grpSpPr>
              <a:xfrm>
                <a:off x="1222853" y="2853003"/>
                <a:ext cx="899999" cy="900001"/>
                <a:chOff x="4474010" y="3449853"/>
                <a:chExt cx="1957199" cy="1771262"/>
              </a:xfrm>
            </p:grpSpPr>
            <p:pic>
              <p:nvPicPr>
                <p:cNvPr id="39" name="Graphic 38" descr="Partial sun with solid fill">
                  <a:extLst>
                    <a:ext uri="{FF2B5EF4-FFF2-40B4-BE49-F238E27FC236}">
                      <a16:creationId xmlns:a16="http://schemas.microsoft.com/office/drawing/2014/main" id="{F3F98110-1FB8-D170-D801-6030DC04B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58107" y="3449853"/>
                  <a:ext cx="914400" cy="914400"/>
                </a:xfrm>
                <a:prstGeom prst="rect">
                  <a:avLst/>
                </a:prstGeom>
              </p:spPr>
            </p:pic>
            <p:pic>
              <p:nvPicPr>
                <p:cNvPr id="41" name="Graphic 40" descr="Rain with solid fill">
                  <a:extLst>
                    <a:ext uri="{FF2B5EF4-FFF2-40B4-BE49-F238E27FC236}">
                      <a16:creationId xmlns:a16="http://schemas.microsoft.com/office/drawing/2014/main" id="{20D8D87E-5B68-A698-A9BC-7757281040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74010" y="4184432"/>
                  <a:ext cx="914400" cy="914400"/>
                </a:xfrm>
                <a:prstGeom prst="rect">
                  <a:avLst/>
                </a:prstGeom>
              </p:spPr>
            </p:pic>
            <p:pic>
              <p:nvPicPr>
                <p:cNvPr id="45" name="Graphic 44" descr="Lightning with solid fill">
                  <a:extLst>
                    <a:ext uri="{FF2B5EF4-FFF2-40B4-BE49-F238E27FC236}">
                      <a16:creationId xmlns:a16="http://schemas.microsoft.com/office/drawing/2014/main" id="{C949DDA4-8E13-4EDE-1875-6CEC58CA8A1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93238" y="4306715"/>
                  <a:ext cx="914400" cy="914400"/>
                </a:xfrm>
                <a:prstGeom prst="rect">
                  <a:avLst/>
                </a:prstGeom>
              </p:spPr>
            </p:pic>
            <p:grpSp>
              <p:nvGrpSpPr>
                <p:cNvPr id="63" name="Group 62">
                  <a:extLst>
                    <a:ext uri="{FF2B5EF4-FFF2-40B4-BE49-F238E27FC236}">
                      <a16:creationId xmlns:a16="http://schemas.microsoft.com/office/drawing/2014/main" id="{2FFC2AB3-80C5-E0AF-AB7E-D447110E92E9}"/>
                    </a:ext>
                  </a:extLst>
                </p:cNvPr>
                <p:cNvGrpSpPr/>
                <p:nvPr/>
              </p:nvGrpSpPr>
              <p:grpSpPr>
                <a:xfrm>
                  <a:off x="5784067" y="3874467"/>
                  <a:ext cx="647142" cy="604796"/>
                  <a:chOff x="5898071" y="4024354"/>
                  <a:chExt cx="647142" cy="604796"/>
                </a:xfrm>
                <a:solidFill>
                  <a:srgbClr val="009682"/>
                </a:solidFill>
              </p:grpSpPr>
              <p:sp>
                <p:nvSpPr>
                  <p:cNvPr id="50" name="Freeform: Shape 49">
                    <a:extLst>
                      <a:ext uri="{FF2B5EF4-FFF2-40B4-BE49-F238E27FC236}">
                        <a16:creationId xmlns:a16="http://schemas.microsoft.com/office/drawing/2014/main" id="{26EC5891-2C68-FB92-CB2B-D6EAFFBF5300}"/>
                      </a:ext>
                    </a:extLst>
                  </p:cNvPr>
                  <p:cNvSpPr/>
                  <p:nvPr/>
                </p:nvSpPr>
                <p:spPr>
                  <a:xfrm>
                    <a:off x="5934224" y="4438650"/>
                    <a:ext cx="102137" cy="114300"/>
                  </a:xfrm>
                  <a:custGeom>
                    <a:avLst/>
                    <a:gdLst>
                      <a:gd name="connsiteX0" fmla="*/ 100915 w 102137"/>
                      <a:gd name="connsiteY0" fmla="*/ 29185 h 114300"/>
                      <a:gd name="connsiteX1" fmla="*/ 87952 w 102137"/>
                      <a:gd name="connsiteY1" fmla="*/ 25546 h 114300"/>
                      <a:gd name="connsiteX2" fmla="*/ 60606 w 102137"/>
                      <a:gd name="connsiteY2" fmla="*/ 40881 h 114300"/>
                      <a:gd name="connsiteX3" fmla="*/ 60606 w 102137"/>
                      <a:gd name="connsiteY3" fmla="*/ 9525 h 114300"/>
                      <a:gd name="connsiteX4" fmla="*/ 51081 w 102137"/>
                      <a:gd name="connsiteY4" fmla="*/ 0 h 114300"/>
                      <a:gd name="connsiteX5" fmla="*/ 41556 w 102137"/>
                      <a:gd name="connsiteY5" fmla="*/ 9525 h 114300"/>
                      <a:gd name="connsiteX6" fmla="*/ 41556 w 102137"/>
                      <a:gd name="connsiteY6" fmla="*/ 40881 h 114300"/>
                      <a:gd name="connsiteX7" fmla="*/ 14209 w 102137"/>
                      <a:gd name="connsiteY7" fmla="*/ 25546 h 114300"/>
                      <a:gd name="connsiteX8" fmla="*/ 1232 w 102137"/>
                      <a:gd name="connsiteY8" fmla="*/ 29158 h 114300"/>
                      <a:gd name="connsiteX9" fmla="*/ 4844 w 102137"/>
                      <a:gd name="connsiteY9" fmla="*/ 42135 h 114300"/>
                      <a:gd name="connsiteX10" fmla="*/ 4884 w 102137"/>
                      <a:gd name="connsiteY10" fmla="*/ 42158 h 114300"/>
                      <a:gd name="connsiteX11" fmla="*/ 31612 w 102137"/>
                      <a:gd name="connsiteY11" fmla="*/ 57150 h 114300"/>
                      <a:gd name="connsiteX12" fmla="*/ 4884 w 102137"/>
                      <a:gd name="connsiteY12" fmla="*/ 72142 h 114300"/>
                      <a:gd name="connsiteX13" fmla="*/ 1210 w 102137"/>
                      <a:gd name="connsiteY13" fmla="*/ 85102 h 114300"/>
                      <a:gd name="connsiteX14" fmla="*/ 14169 w 102137"/>
                      <a:gd name="connsiteY14" fmla="*/ 88776 h 114300"/>
                      <a:gd name="connsiteX15" fmla="*/ 14209 w 102137"/>
                      <a:gd name="connsiteY15" fmla="*/ 88754 h 114300"/>
                      <a:gd name="connsiteX16" fmla="*/ 41556 w 102137"/>
                      <a:gd name="connsiteY16" fmla="*/ 73419 h 114300"/>
                      <a:gd name="connsiteX17" fmla="*/ 41556 w 102137"/>
                      <a:gd name="connsiteY17" fmla="*/ 104775 h 114300"/>
                      <a:gd name="connsiteX18" fmla="*/ 51081 w 102137"/>
                      <a:gd name="connsiteY18" fmla="*/ 114300 h 114300"/>
                      <a:gd name="connsiteX19" fmla="*/ 60606 w 102137"/>
                      <a:gd name="connsiteY19" fmla="*/ 104775 h 114300"/>
                      <a:gd name="connsiteX20" fmla="*/ 60606 w 102137"/>
                      <a:gd name="connsiteY20" fmla="*/ 73419 h 114300"/>
                      <a:gd name="connsiteX21" fmla="*/ 87952 w 102137"/>
                      <a:gd name="connsiteY21" fmla="*/ 88754 h 114300"/>
                      <a:gd name="connsiteX22" fmla="*/ 100915 w 102137"/>
                      <a:gd name="connsiteY22" fmla="*/ 85115 h 114300"/>
                      <a:gd name="connsiteX23" fmla="*/ 97275 w 102137"/>
                      <a:gd name="connsiteY23" fmla="*/ 72146 h 114300"/>
                      <a:gd name="connsiteX24" fmla="*/ 97267 w 102137"/>
                      <a:gd name="connsiteY24" fmla="*/ 72142 h 114300"/>
                      <a:gd name="connsiteX25" fmla="*/ 70550 w 102137"/>
                      <a:gd name="connsiteY25" fmla="*/ 57150 h 114300"/>
                      <a:gd name="connsiteX26" fmla="*/ 97267 w 102137"/>
                      <a:gd name="connsiteY26" fmla="*/ 42158 h 114300"/>
                      <a:gd name="connsiteX27" fmla="*/ 100919 w 102137"/>
                      <a:gd name="connsiteY27" fmla="*/ 29192 h 114300"/>
                      <a:gd name="connsiteX28" fmla="*/ 100915 w 102137"/>
                      <a:gd name="connsiteY28" fmla="*/ 2918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137" h="114300">
                        <a:moveTo>
                          <a:pt x="100915" y="29185"/>
                        </a:moveTo>
                        <a:cubicBezTo>
                          <a:pt x="98339" y="24602"/>
                          <a:pt x="92536" y="22973"/>
                          <a:pt x="87952" y="25546"/>
                        </a:cubicBezTo>
                        <a:lnTo>
                          <a:pt x="60606" y="40881"/>
                        </a:lnTo>
                        <a:lnTo>
                          <a:pt x="60606" y="9525"/>
                        </a:lnTo>
                        <a:cubicBezTo>
                          <a:pt x="60606" y="4264"/>
                          <a:pt x="56341" y="0"/>
                          <a:pt x="51081" y="0"/>
                        </a:cubicBezTo>
                        <a:cubicBezTo>
                          <a:pt x="45820" y="0"/>
                          <a:pt x="41556" y="4264"/>
                          <a:pt x="41556" y="9525"/>
                        </a:cubicBezTo>
                        <a:lnTo>
                          <a:pt x="41556" y="40881"/>
                        </a:lnTo>
                        <a:lnTo>
                          <a:pt x="14209" y="25546"/>
                        </a:lnTo>
                        <a:cubicBezTo>
                          <a:pt x="9629" y="22960"/>
                          <a:pt x="3819" y="24577"/>
                          <a:pt x="1232" y="29158"/>
                        </a:cubicBezTo>
                        <a:cubicBezTo>
                          <a:pt x="-1354" y="33739"/>
                          <a:pt x="264" y="39550"/>
                          <a:pt x="4844" y="42135"/>
                        </a:cubicBezTo>
                        <a:cubicBezTo>
                          <a:pt x="4858" y="42142"/>
                          <a:pt x="4871" y="42150"/>
                          <a:pt x="4884" y="42158"/>
                        </a:cubicBezTo>
                        <a:lnTo>
                          <a:pt x="31612" y="57150"/>
                        </a:lnTo>
                        <a:lnTo>
                          <a:pt x="4884" y="72142"/>
                        </a:lnTo>
                        <a:cubicBezTo>
                          <a:pt x="291" y="74706"/>
                          <a:pt x="-1355" y="80508"/>
                          <a:pt x="1210" y="85102"/>
                        </a:cubicBezTo>
                        <a:cubicBezTo>
                          <a:pt x="3774" y="89695"/>
                          <a:pt x="9576" y="91340"/>
                          <a:pt x="14169" y="88776"/>
                        </a:cubicBezTo>
                        <a:cubicBezTo>
                          <a:pt x="14183" y="88769"/>
                          <a:pt x="14196" y="88762"/>
                          <a:pt x="14209" y="88754"/>
                        </a:cubicBezTo>
                        <a:lnTo>
                          <a:pt x="41556" y="73419"/>
                        </a:lnTo>
                        <a:lnTo>
                          <a:pt x="41556" y="104775"/>
                        </a:lnTo>
                        <a:cubicBezTo>
                          <a:pt x="41556" y="110036"/>
                          <a:pt x="45820" y="114300"/>
                          <a:pt x="51081" y="114300"/>
                        </a:cubicBezTo>
                        <a:cubicBezTo>
                          <a:pt x="56341" y="114300"/>
                          <a:pt x="60606" y="110036"/>
                          <a:pt x="60606" y="104775"/>
                        </a:cubicBezTo>
                        <a:lnTo>
                          <a:pt x="60606" y="73419"/>
                        </a:lnTo>
                        <a:lnTo>
                          <a:pt x="87952" y="88754"/>
                        </a:lnTo>
                        <a:cubicBezTo>
                          <a:pt x="92536" y="91327"/>
                          <a:pt x="98339" y="89698"/>
                          <a:pt x="100915" y="85115"/>
                        </a:cubicBezTo>
                        <a:cubicBezTo>
                          <a:pt x="103491" y="80529"/>
                          <a:pt x="101861" y="74723"/>
                          <a:pt x="97275" y="72146"/>
                        </a:cubicBezTo>
                        <a:cubicBezTo>
                          <a:pt x="97272" y="72145"/>
                          <a:pt x="97270" y="72143"/>
                          <a:pt x="97267" y="72142"/>
                        </a:cubicBezTo>
                        <a:lnTo>
                          <a:pt x="70550" y="57150"/>
                        </a:lnTo>
                        <a:lnTo>
                          <a:pt x="97267" y="42158"/>
                        </a:lnTo>
                        <a:cubicBezTo>
                          <a:pt x="101856" y="39586"/>
                          <a:pt x="103491" y="33780"/>
                          <a:pt x="100919" y="29192"/>
                        </a:cubicBezTo>
                        <a:cubicBezTo>
                          <a:pt x="100918" y="29189"/>
                          <a:pt x="100916" y="29187"/>
                          <a:pt x="100915" y="29185"/>
                        </a:cubicBezTo>
                        <a:close/>
                      </a:path>
                    </a:pathLst>
                  </a:custGeom>
                  <a:grpFill/>
                  <a:ln w="9525"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78C7B4A4-A279-B542-CC67-F03D8946FC9D}"/>
                      </a:ext>
                    </a:extLst>
                  </p:cNvPr>
                  <p:cNvSpPr/>
                  <p:nvPr/>
                </p:nvSpPr>
                <p:spPr>
                  <a:xfrm>
                    <a:off x="6375652" y="4438650"/>
                    <a:ext cx="102320" cy="114300"/>
                  </a:xfrm>
                  <a:custGeom>
                    <a:avLst/>
                    <a:gdLst>
                      <a:gd name="connsiteX0" fmla="*/ 101094 w 102320"/>
                      <a:gd name="connsiteY0" fmla="*/ 29185 h 114300"/>
                      <a:gd name="connsiteX1" fmla="*/ 88125 w 102320"/>
                      <a:gd name="connsiteY1" fmla="*/ 25544 h 114300"/>
                      <a:gd name="connsiteX2" fmla="*/ 88121 w 102320"/>
                      <a:gd name="connsiteY2" fmla="*/ 25546 h 114300"/>
                      <a:gd name="connsiteX3" fmla="*/ 60765 w 102320"/>
                      <a:gd name="connsiteY3" fmla="*/ 40891 h 114300"/>
                      <a:gd name="connsiteX4" fmla="*/ 60765 w 102320"/>
                      <a:gd name="connsiteY4" fmla="*/ 9525 h 114300"/>
                      <a:gd name="connsiteX5" fmla="*/ 51240 w 102320"/>
                      <a:gd name="connsiteY5" fmla="*/ 0 h 114300"/>
                      <a:gd name="connsiteX6" fmla="*/ 41715 w 102320"/>
                      <a:gd name="connsiteY6" fmla="*/ 9525 h 114300"/>
                      <a:gd name="connsiteX7" fmla="*/ 41715 w 102320"/>
                      <a:gd name="connsiteY7" fmla="*/ 40881 h 114300"/>
                      <a:gd name="connsiteX8" fmla="*/ 14369 w 102320"/>
                      <a:gd name="connsiteY8" fmla="*/ 25546 h 114300"/>
                      <a:gd name="connsiteX9" fmla="*/ 1324 w 102320"/>
                      <a:gd name="connsiteY9" fmla="*/ 28906 h 114300"/>
                      <a:gd name="connsiteX10" fmla="*/ 4684 w 102320"/>
                      <a:gd name="connsiteY10" fmla="*/ 41950 h 114300"/>
                      <a:gd name="connsiteX11" fmla="*/ 5053 w 102320"/>
                      <a:gd name="connsiteY11" fmla="*/ 42158 h 114300"/>
                      <a:gd name="connsiteX12" fmla="*/ 31771 w 102320"/>
                      <a:gd name="connsiteY12" fmla="*/ 57150 h 114300"/>
                      <a:gd name="connsiteX13" fmla="*/ 5044 w 102320"/>
                      <a:gd name="connsiteY13" fmla="*/ 72142 h 114300"/>
                      <a:gd name="connsiteX14" fmla="*/ 1401 w 102320"/>
                      <a:gd name="connsiteY14" fmla="*/ 85111 h 114300"/>
                      <a:gd name="connsiteX15" fmla="*/ 9711 w 102320"/>
                      <a:gd name="connsiteY15" fmla="*/ 89973 h 114300"/>
                      <a:gd name="connsiteX16" fmla="*/ 14359 w 102320"/>
                      <a:gd name="connsiteY16" fmla="*/ 88754 h 114300"/>
                      <a:gd name="connsiteX17" fmla="*/ 41706 w 102320"/>
                      <a:gd name="connsiteY17" fmla="*/ 73419 h 114300"/>
                      <a:gd name="connsiteX18" fmla="*/ 41706 w 102320"/>
                      <a:gd name="connsiteY18" fmla="*/ 104775 h 114300"/>
                      <a:gd name="connsiteX19" fmla="*/ 51231 w 102320"/>
                      <a:gd name="connsiteY19" fmla="*/ 114300 h 114300"/>
                      <a:gd name="connsiteX20" fmla="*/ 60756 w 102320"/>
                      <a:gd name="connsiteY20" fmla="*/ 104775 h 114300"/>
                      <a:gd name="connsiteX21" fmla="*/ 60756 w 102320"/>
                      <a:gd name="connsiteY21" fmla="*/ 73409 h 114300"/>
                      <a:gd name="connsiteX22" fmla="*/ 88111 w 102320"/>
                      <a:gd name="connsiteY22" fmla="*/ 88754 h 114300"/>
                      <a:gd name="connsiteX23" fmla="*/ 101088 w 102320"/>
                      <a:gd name="connsiteY23" fmla="*/ 85142 h 114300"/>
                      <a:gd name="connsiteX24" fmla="*/ 97476 w 102320"/>
                      <a:gd name="connsiteY24" fmla="*/ 72164 h 114300"/>
                      <a:gd name="connsiteX25" fmla="*/ 97437 w 102320"/>
                      <a:gd name="connsiteY25" fmla="*/ 72142 h 114300"/>
                      <a:gd name="connsiteX26" fmla="*/ 70700 w 102320"/>
                      <a:gd name="connsiteY26" fmla="*/ 57150 h 114300"/>
                      <a:gd name="connsiteX27" fmla="*/ 97437 w 102320"/>
                      <a:gd name="connsiteY27" fmla="*/ 42158 h 114300"/>
                      <a:gd name="connsiteX28" fmla="*/ 101100 w 102320"/>
                      <a:gd name="connsiteY28" fmla="*/ 29195 h 114300"/>
                      <a:gd name="connsiteX29" fmla="*/ 101094 w 102320"/>
                      <a:gd name="connsiteY29" fmla="*/ 2918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320" h="114300">
                        <a:moveTo>
                          <a:pt x="101094" y="29185"/>
                        </a:moveTo>
                        <a:cubicBezTo>
                          <a:pt x="98518" y="24598"/>
                          <a:pt x="92712" y="22968"/>
                          <a:pt x="88125" y="25544"/>
                        </a:cubicBezTo>
                        <a:cubicBezTo>
                          <a:pt x="88124" y="25544"/>
                          <a:pt x="88122" y="25545"/>
                          <a:pt x="88121" y="25546"/>
                        </a:cubicBezTo>
                        <a:lnTo>
                          <a:pt x="60765" y="40891"/>
                        </a:lnTo>
                        <a:lnTo>
                          <a:pt x="60765" y="9525"/>
                        </a:lnTo>
                        <a:cubicBezTo>
                          <a:pt x="60765" y="4264"/>
                          <a:pt x="56501" y="0"/>
                          <a:pt x="51240" y="0"/>
                        </a:cubicBezTo>
                        <a:cubicBezTo>
                          <a:pt x="45980" y="0"/>
                          <a:pt x="41715" y="4264"/>
                          <a:pt x="41715" y="9525"/>
                        </a:cubicBezTo>
                        <a:lnTo>
                          <a:pt x="41715" y="40881"/>
                        </a:lnTo>
                        <a:lnTo>
                          <a:pt x="14369" y="25546"/>
                        </a:lnTo>
                        <a:cubicBezTo>
                          <a:pt x="9839" y="22871"/>
                          <a:pt x="3999" y="24375"/>
                          <a:pt x="1324" y="28906"/>
                        </a:cubicBezTo>
                        <a:cubicBezTo>
                          <a:pt x="-1350" y="33436"/>
                          <a:pt x="154" y="39275"/>
                          <a:pt x="4684" y="41950"/>
                        </a:cubicBezTo>
                        <a:cubicBezTo>
                          <a:pt x="4806" y="42022"/>
                          <a:pt x="4929" y="42091"/>
                          <a:pt x="5053" y="42158"/>
                        </a:cubicBezTo>
                        <a:lnTo>
                          <a:pt x="31771" y="57150"/>
                        </a:lnTo>
                        <a:lnTo>
                          <a:pt x="5044" y="72142"/>
                        </a:lnTo>
                        <a:cubicBezTo>
                          <a:pt x="457" y="74717"/>
                          <a:pt x="-1174" y="80523"/>
                          <a:pt x="1401" y="85111"/>
                        </a:cubicBezTo>
                        <a:cubicBezTo>
                          <a:pt x="3088" y="88116"/>
                          <a:pt x="6265" y="89975"/>
                          <a:pt x="9711" y="89973"/>
                        </a:cubicBezTo>
                        <a:cubicBezTo>
                          <a:pt x="11340" y="89975"/>
                          <a:pt x="12941" y="89555"/>
                          <a:pt x="14359" y="88754"/>
                        </a:cubicBezTo>
                        <a:lnTo>
                          <a:pt x="41706" y="73419"/>
                        </a:lnTo>
                        <a:lnTo>
                          <a:pt x="41706" y="104775"/>
                        </a:lnTo>
                        <a:cubicBezTo>
                          <a:pt x="41706" y="110036"/>
                          <a:pt x="45970" y="114300"/>
                          <a:pt x="51231" y="114300"/>
                        </a:cubicBezTo>
                        <a:cubicBezTo>
                          <a:pt x="56491" y="114300"/>
                          <a:pt x="60756" y="110036"/>
                          <a:pt x="60756" y="104775"/>
                        </a:cubicBezTo>
                        <a:lnTo>
                          <a:pt x="60756" y="73409"/>
                        </a:lnTo>
                        <a:lnTo>
                          <a:pt x="88111" y="88754"/>
                        </a:lnTo>
                        <a:cubicBezTo>
                          <a:pt x="92692" y="91340"/>
                          <a:pt x="98502" y="89723"/>
                          <a:pt x="101088" y="85142"/>
                        </a:cubicBezTo>
                        <a:cubicBezTo>
                          <a:pt x="103674" y="80561"/>
                          <a:pt x="102057" y="74750"/>
                          <a:pt x="97476" y="72164"/>
                        </a:cubicBezTo>
                        <a:cubicBezTo>
                          <a:pt x="97463" y="72158"/>
                          <a:pt x="97450" y="72150"/>
                          <a:pt x="97437" y="72142"/>
                        </a:cubicBezTo>
                        <a:lnTo>
                          <a:pt x="70700" y="57150"/>
                        </a:lnTo>
                        <a:lnTo>
                          <a:pt x="97437" y="42158"/>
                        </a:lnTo>
                        <a:cubicBezTo>
                          <a:pt x="102028" y="39590"/>
                          <a:pt x="103668" y="33786"/>
                          <a:pt x="101100" y="29195"/>
                        </a:cubicBezTo>
                        <a:cubicBezTo>
                          <a:pt x="101098" y="29191"/>
                          <a:pt x="101096" y="29188"/>
                          <a:pt x="101094" y="29185"/>
                        </a:cubicBezTo>
                        <a:close/>
                      </a:path>
                    </a:pathLst>
                  </a:custGeom>
                  <a:grpFill/>
                  <a:ln w="9525"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E625A4E1-ADEE-BA98-872B-7CFA7E26E1EB}"/>
                      </a:ext>
                    </a:extLst>
                  </p:cNvPr>
                  <p:cNvSpPr/>
                  <p:nvPr/>
                </p:nvSpPr>
                <p:spPr>
                  <a:xfrm>
                    <a:off x="6120910" y="4438650"/>
                    <a:ext cx="166843" cy="190500"/>
                  </a:xfrm>
                  <a:custGeom>
                    <a:avLst/>
                    <a:gdLst>
                      <a:gd name="connsiteX0" fmla="*/ 165527 w 166843"/>
                      <a:gd name="connsiteY0" fmla="*/ 46968 h 190500"/>
                      <a:gd name="connsiteX1" fmla="*/ 152489 w 166843"/>
                      <a:gd name="connsiteY1" fmla="*/ 43586 h 190500"/>
                      <a:gd name="connsiteX2" fmla="*/ 152488 w 166843"/>
                      <a:gd name="connsiteY2" fmla="*/ 43586 h 190500"/>
                      <a:gd name="connsiteX3" fmla="*/ 92947 w 166843"/>
                      <a:gd name="connsiteY3" fmla="*/ 78600 h 190500"/>
                      <a:gd name="connsiteX4" fmla="*/ 92947 w 166843"/>
                      <a:gd name="connsiteY4" fmla="*/ 9525 h 190500"/>
                      <a:gd name="connsiteX5" fmla="*/ 83422 w 166843"/>
                      <a:gd name="connsiteY5" fmla="*/ 0 h 190500"/>
                      <a:gd name="connsiteX6" fmla="*/ 73897 w 166843"/>
                      <a:gd name="connsiteY6" fmla="*/ 9525 h 190500"/>
                      <a:gd name="connsiteX7" fmla="*/ 73897 w 166843"/>
                      <a:gd name="connsiteY7" fmla="*/ 78600 h 190500"/>
                      <a:gd name="connsiteX8" fmla="*/ 14356 w 166843"/>
                      <a:gd name="connsiteY8" fmla="*/ 43586 h 190500"/>
                      <a:gd name="connsiteX9" fmla="*/ 1316 w 166843"/>
                      <a:gd name="connsiteY9" fmla="*/ 46968 h 190500"/>
                      <a:gd name="connsiteX10" fmla="*/ 4698 w 166843"/>
                      <a:gd name="connsiteY10" fmla="*/ 60008 h 190500"/>
                      <a:gd name="connsiteX11" fmla="*/ 64639 w 166843"/>
                      <a:gd name="connsiteY11" fmla="*/ 95250 h 190500"/>
                      <a:gd name="connsiteX12" fmla="*/ 4698 w 166843"/>
                      <a:gd name="connsiteY12" fmla="*/ 130492 h 190500"/>
                      <a:gd name="connsiteX13" fmla="*/ 1316 w 166843"/>
                      <a:gd name="connsiteY13" fmla="*/ 143532 h 190500"/>
                      <a:gd name="connsiteX14" fmla="*/ 14356 w 166843"/>
                      <a:gd name="connsiteY14" fmla="*/ 146914 h 190500"/>
                      <a:gd name="connsiteX15" fmla="*/ 73897 w 166843"/>
                      <a:gd name="connsiteY15" fmla="*/ 111900 h 190500"/>
                      <a:gd name="connsiteX16" fmla="*/ 73897 w 166843"/>
                      <a:gd name="connsiteY16" fmla="*/ 180975 h 190500"/>
                      <a:gd name="connsiteX17" fmla="*/ 83422 w 166843"/>
                      <a:gd name="connsiteY17" fmla="*/ 190500 h 190500"/>
                      <a:gd name="connsiteX18" fmla="*/ 92947 w 166843"/>
                      <a:gd name="connsiteY18" fmla="*/ 180975 h 190500"/>
                      <a:gd name="connsiteX19" fmla="*/ 92947 w 166843"/>
                      <a:gd name="connsiteY19" fmla="*/ 111900 h 190500"/>
                      <a:gd name="connsiteX20" fmla="*/ 152488 w 166843"/>
                      <a:gd name="connsiteY20" fmla="*/ 146914 h 190500"/>
                      <a:gd name="connsiteX21" fmla="*/ 165527 w 166843"/>
                      <a:gd name="connsiteY21" fmla="*/ 143532 h 190500"/>
                      <a:gd name="connsiteX22" fmla="*/ 162146 w 166843"/>
                      <a:gd name="connsiteY22" fmla="*/ 130492 h 190500"/>
                      <a:gd name="connsiteX23" fmla="*/ 102205 w 166843"/>
                      <a:gd name="connsiteY23" fmla="*/ 95250 h 190500"/>
                      <a:gd name="connsiteX24" fmla="*/ 162146 w 166843"/>
                      <a:gd name="connsiteY24" fmla="*/ 60008 h 190500"/>
                      <a:gd name="connsiteX25" fmla="*/ 165527 w 166843"/>
                      <a:gd name="connsiteY25" fmla="*/ 46969 h 190500"/>
                      <a:gd name="connsiteX26" fmla="*/ 165527 w 166843"/>
                      <a:gd name="connsiteY26" fmla="*/ 4696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6843" h="190500">
                        <a:moveTo>
                          <a:pt x="165527" y="46968"/>
                        </a:moveTo>
                        <a:cubicBezTo>
                          <a:pt x="162860" y="42433"/>
                          <a:pt x="157023" y="40919"/>
                          <a:pt x="152489" y="43586"/>
                        </a:cubicBezTo>
                        <a:cubicBezTo>
                          <a:pt x="152489" y="43586"/>
                          <a:pt x="152488" y="43586"/>
                          <a:pt x="152488" y="43586"/>
                        </a:cubicBezTo>
                        <a:lnTo>
                          <a:pt x="92947" y="78600"/>
                        </a:lnTo>
                        <a:lnTo>
                          <a:pt x="92947" y="9525"/>
                        </a:lnTo>
                        <a:cubicBezTo>
                          <a:pt x="92947" y="4264"/>
                          <a:pt x="88683" y="0"/>
                          <a:pt x="83422" y="0"/>
                        </a:cubicBezTo>
                        <a:cubicBezTo>
                          <a:pt x="78161" y="0"/>
                          <a:pt x="73897" y="4264"/>
                          <a:pt x="73897" y="9525"/>
                        </a:cubicBezTo>
                        <a:lnTo>
                          <a:pt x="73897" y="78600"/>
                        </a:lnTo>
                        <a:lnTo>
                          <a:pt x="14356" y="43586"/>
                        </a:lnTo>
                        <a:cubicBezTo>
                          <a:pt x="9821" y="40919"/>
                          <a:pt x="3983" y="42433"/>
                          <a:pt x="1316" y="46968"/>
                        </a:cubicBezTo>
                        <a:cubicBezTo>
                          <a:pt x="-1351" y="51503"/>
                          <a:pt x="163" y="57340"/>
                          <a:pt x="4698" y="60008"/>
                        </a:cubicBezTo>
                        <a:lnTo>
                          <a:pt x="64639" y="95250"/>
                        </a:lnTo>
                        <a:lnTo>
                          <a:pt x="4698" y="130492"/>
                        </a:lnTo>
                        <a:cubicBezTo>
                          <a:pt x="163" y="133160"/>
                          <a:pt x="-1351" y="138997"/>
                          <a:pt x="1316" y="143532"/>
                        </a:cubicBezTo>
                        <a:cubicBezTo>
                          <a:pt x="3983" y="148067"/>
                          <a:pt x="9821" y="149581"/>
                          <a:pt x="14356" y="146914"/>
                        </a:cubicBezTo>
                        <a:lnTo>
                          <a:pt x="73897" y="111900"/>
                        </a:lnTo>
                        <a:lnTo>
                          <a:pt x="73897" y="180975"/>
                        </a:lnTo>
                        <a:cubicBezTo>
                          <a:pt x="73897" y="186236"/>
                          <a:pt x="78161" y="190500"/>
                          <a:pt x="83422" y="190500"/>
                        </a:cubicBezTo>
                        <a:cubicBezTo>
                          <a:pt x="88683" y="190500"/>
                          <a:pt x="92947" y="186236"/>
                          <a:pt x="92947" y="180975"/>
                        </a:cubicBezTo>
                        <a:lnTo>
                          <a:pt x="92947" y="111900"/>
                        </a:lnTo>
                        <a:lnTo>
                          <a:pt x="152488" y="146914"/>
                        </a:lnTo>
                        <a:cubicBezTo>
                          <a:pt x="157023" y="149581"/>
                          <a:pt x="162860" y="148067"/>
                          <a:pt x="165527" y="143532"/>
                        </a:cubicBezTo>
                        <a:cubicBezTo>
                          <a:pt x="168194" y="138997"/>
                          <a:pt x="166681" y="133160"/>
                          <a:pt x="162146" y="130492"/>
                        </a:cubicBezTo>
                        <a:lnTo>
                          <a:pt x="102205" y="95250"/>
                        </a:lnTo>
                        <a:lnTo>
                          <a:pt x="162146" y="60008"/>
                        </a:lnTo>
                        <a:cubicBezTo>
                          <a:pt x="166681" y="57340"/>
                          <a:pt x="168194" y="51503"/>
                          <a:pt x="165527" y="46969"/>
                        </a:cubicBezTo>
                        <a:cubicBezTo>
                          <a:pt x="165527" y="46969"/>
                          <a:pt x="165527" y="46968"/>
                          <a:pt x="165527" y="46968"/>
                        </a:cubicBezTo>
                        <a:close/>
                      </a:path>
                    </a:pathLst>
                  </a:custGeom>
                  <a:grpFill/>
                  <a:ln w="9525" cap="flat">
                    <a:noFill/>
                    <a:prstDash val="solid"/>
                    <a:miter/>
                  </a:ln>
                </p:spPr>
                <p:txBody>
                  <a:bodyPr rtlCol="0" anchor="ctr"/>
                  <a:lstStyle/>
                  <a:p>
                    <a:endParaRPr lang="en-GB"/>
                  </a:p>
                </p:txBody>
              </p:sp>
              <p:grpSp>
                <p:nvGrpSpPr>
                  <p:cNvPr id="62" name="Group 61">
                    <a:extLst>
                      <a:ext uri="{FF2B5EF4-FFF2-40B4-BE49-F238E27FC236}">
                        <a16:creationId xmlns:a16="http://schemas.microsoft.com/office/drawing/2014/main" id="{456D4900-8E68-73F3-E56A-00A0BF682661}"/>
                      </a:ext>
                    </a:extLst>
                  </p:cNvPr>
                  <p:cNvGrpSpPr/>
                  <p:nvPr/>
                </p:nvGrpSpPr>
                <p:grpSpPr>
                  <a:xfrm>
                    <a:off x="5898071" y="4024354"/>
                    <a:ext cx="647142" cy="368228"/>
                    <a:chOff x="5898071" y="4024354"/>
                    <a:chExt cx="647142" cy="368228"/>
                  </a:xfrm>
                  <a:grpFill/>
                </p:grpSpPr>
                <p:sp>
                  <p:nvSpPr>
                    <p:cNvPr id="49" name="Freeform: Shape 48">
                      <a:extLst>
                        <a:ext uri="{FF2B5EF4-FFF2-40B4-BE49-F238E27FC236}">
                          <a16:creationId xmlns:a16="http://schemas.microsoft.com/office/drawing/2014/main" id="{72D1DADA-BC76-D4E1-CEE7-5FEF9F958976}"/>
                        </a:ext>
                      </a:extLst>
                    </p:cNvPr>
                    <p:cNvSpPr/>
                    <p:nvPr/>
                  </p:nvSpPr>
                  <p:spPr>
                    <a:xfrm>
                      <a:off x="5898071" y="4024354"/>
                      <a:ext cx="647142" cy="361865"/>
                    </a:xfrm>
                    <a:custGeom>
                      <a:avLst/>
                      <a:gdLst>
                        <a:gd name="connsiteX0" fmla="*/ 615511 w 647142"/>
                        <a:gd name="connsiteY0" fmla="*/ 202798 h 361865"/>
                        <a:gd name="connsiteX1" fmla="*/ 557856 w 647142"/>
                        <a:gd name="connsiteY1" fmla="*/ 181396 h 361865"/>
                        <a:gd name="connsiteX2" fmla="*/ 542169 w 647142"/>
                        <a:gd name="connsiteY2" fmla="*/ 182796 h 361865"/>
                        <a:gd name="connsiteX3" fmla="*/ 542169 w 647142"/>
                        <a:gd name="connsiteY3" fmla="*/ 180891 h 361865"/>
                        <a:gd name="connsiteX4" fmla="*/ 495496 w 647142"/>
                        <a:gd name="connsiteY4" fmla="*/ 88498 h 361865"/>
                        <a:gd name="connsiteX5" fmla="*/ 428773 w 647142"/>
                        <a:gd name="connsiteY5" fmla="*/ 66591 h 361865"/>
                        <a:gd name="connsiteX6" fmla="*/ 392664 w 647142"/>
                        <a:gd name="connsiteY6" fmla="*/ 72306 h 361865"/>
                        <a:gd name="connsiteX7" fmla="*/ 270554 w 647142"/>
                        <a:gd name="connsiteY7" fmla="*/ 2 h 361865"/>
                        <a:gd name="connsiteX8" fmla="*/ 238359 w 647142"/>
                        <a:gd name="connsiteY8" fmla="*/ 3726 h 361865"/>
                        <a:gd name="connsiteX9" fmla="*/ 132632 w 647142"/>
                        <a:gd name="connsiteY9" fmla="*/ 135171 h 361865"/>
                        <a:gd name="connsiteX10" fmla="*/ 24047 w 647142"/>
                        <a:gd name="connsiteY10" fmla="*/ 178033 h 361865"/>
                        <a:gd name="connsiteX11" fmla="*/ 9759 w 647142"/>
                        <a:gd name="connsiteY11" fmla="*/ 293286 h 361865"/>
                        <a:gd name="connsiteX12" fmla="*/ 104057 w 647142"/>
                        <a:gd name="connsiteY12" fmla="*/ 361866 h 361865"/>
                        <a:gd name="connsiteX13" fmla="*/ 561257 w 647142"/>
                        <a:gd name="connsiteY13" fmla="*/ 361866 h 361865"/>
                        <a:gd name="connsiteX14" fmla="*/ 647024 w 647142"/>
                        <a:gd name="connsiteY14" fmla="*/ 266892 h 361865"/>
                        <a:gd name="connsiteX15" fmla="*/ 615549 w 647142"/>
                        <a:gd name="connsiteY15" fmla="*/ 202798 h 361865"/>
                        <a:gd name="connsiteX16" fmla="*/ 624150 w 647142"/>
                        <a:gd name="connsiteY16" fmla="*/ 294734 h 361865"/>
                        <a:gd name="connsiteX17" fmla="*/ 560695 w 647142"/>
                        <a:gd name="connsiteY17" fmla="*/ 342816 h 361865"/>
                        <a:gd name="connsiteX18" fmla="*/ 104923 w 647142"/>
                        <a:gd name="connsiteY18" fmla="*/ 342816 h 361865"/>
                        <a:gd name="connsiteX19" fmla="*/ 19879 w 647142"/>
                        <a:gd name="connsiteY19" fmla="*/ 237850 h 361865"/>
                        <a:gd name="connsiteX20" fmla="*/ 39087 w 647142"/>
                        <a:gd name="connsiteY20" fmla="*/ 189673 h 361865"/>
                        <a:gd name="connsiteX21" fmla="*/ 114334 w 647142"/>
                        <a:gd name="connsiteY21" fmla="*/ 152745 h 361865"/>
                        <a:gd name="connsiteX22" fmla="*/ 129574 w 647142"/>
                        <a:gd name="connsiteY22" fmla="*/ 153973 h 361865"/>
                        <a:gd name="connsiteX23" fmla="*/ 151348 w 647142"/>
                        <a:gd name="connsiteY23" fmla="*/ 157517 h 361865"/>
                        <a:gd name="connsiteX24" fmla="*/ 151691 w 647142"/>
                        <a:gd name="connsiteY24" fmla="*/ 135457 h 361865"/>
                        <a:gd name="connsiteX25" fmla="*/ 242712 w 647142"/>
                        <a:gd name="connsiteY25" fmla="*/ 22271 h 361865"/>
                        <a:gd name="connsiteX26" fmla="*/ 270563 w 647142"/>
                        <a:gd name="connsiteY26" fmla="*/ 19052 h 361865"/>
                        <a:gd name="connsiteX27" fmla="*/ 375872 w 647142"/>
                        <a:gd name="connsiteY27" fmla="*/ 81288 h 361865"/>
                        <a:gd name="connsiteX28" fmla="*/ 383387 w 647142"/>
                        <a:gd name="connsiteY28" fmla="*/ 95347 h 361865"/>
                        <a:gd name="connsiteX29" fmla="*/ 398551 w 647142"/>
                        <a:gd name="connsiteY29" fmla="*/ 90423 h 361865"/>
                        <a:gd name="connsiteX30" fmla="*/ 428773 w 647142"/>
                        <a:gd name="connsiteY30" fmla="*/ 85641 h 361865"/>
                        <a:gd name="connsiteX31" fmla="*/ 484180 w 647142"/>
                        <a:gd name="connsiteY31" fmla="*/ 103834 h 361865"/>
                        <a:gd name="connsiteX32" fmla="*/ 523119 w 647142"/>
                        <a:gd name="connsiteY32" fmla="*/ 180891 h 361865"/>
                        <a:gd name="connsiteX33" fmla="*/ 523119 w 647142"/>
                        <a:gd name="connsiteY33" fmla="*/ 205551 h 361865"/>
                        <a:gd name="connsiteX34" fmla="*/ 545512 w 647142"/>
                        <a:gd name="connsiteY34" fmla="*/ 201551 h 361865"/>
                        <a:gd name="connsiteX35" fmla="*/ 603081 w 647142"/>
                        <a:gd name="connsiteY35" fmla="*/ 217229 h 361865"/>
                        <a:gd name="connsiteX36" fmla="*/ 624150 w 647142"/>
                        <a:gd name="connsiteY36" fmla="*/ 294734 h 361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7142" h="361865">
                          <a:moveTo>
                            <a:pt x="615511" y="202798"/>
                          </a:moveTo>
                          <a:cubicBezTo>
                            <a:pt x="599470" y="189001"/>
                            <a:pt x="579015" y="181407"/>
                            <a:pt x="557856" y="181396"/>
                          </a:cubicBezTo>
                          <a:cubicBezTo>
                            <a:pt x="552596" y="181402"/>
                            <a:pt x="547346" y="181869"/>
                            <a:pt x="542169" y="182796"/>
                          </a:cubicBezTo>
                          <a:lnTo>
                            <a:pt x="542169" y="180891"/>
                          </a:lnTo>
                          <a:cubicBezTo>
                            <a:pt x="542128" y="144439"/>
                            <a:pt x="524813" y="110162"/>
                            <a:pt x="495496" y="88498"/>
                          </a:cubicBezTo>
                          <a:cubicBezTo>
                            <a:pt x="476189" y="74212"/>
                            <a:pt x="452792" y="66529"/>
                            <a:pt x="428773" y="66591"/>
                          </a:cubicBezTo>
                          <a:cubicBezTo>
                            <a:pt x="416512" y="66592"/>
                            <a:pt x="404327" y="68520"/>
                            <a:pt x="392664" y="72306"/>
                          </a:cubicBezTo>
                          <a:cubicBezTo>
                            <a:pt x="368402" y="27537"/>
                            <a:pt x="321474" y="-250"/>
                            <a:pt x="270554" y="2"/>
                          </a:cubicBezTo>
                          <a:cubicBezTo>
                            <a:pt x="259714" y="0"/>
                            <a:pt x="248912" y="1249"/>
                            <a:pt x="238359" y="3726"/>
                          </a:cubicBezTo>
                          <a:cubicBezTo>
                            <a:pt x="177189" y="18183"/>
                            <a:pt x="133640" y="72323"/>
                            <a:pt x="132632" y="135171"/>
                          </a:cubicBezTo>
                          <a:cubicBezTo>
                            <a:pt x="91314" y="128459"/>
                            <a:pt x="49639" y="144910"/>
                            <a:pt x="24047" y="178033"/>
                          </a:cubicBezTo>
                          <a:cubicBezTo>
                            <a:pt x="-1744" y="210819"/>
                            <a:pt x="-7246" y="255195"/>
                            <a:pt x="9759" y="293286"/>
                          </a:cubicBezTo>
                          <a:cubicBezTo>
                            <a:pt x="26199" y="331738"/>
                            <a:pt x="62410" y="358073"/>
                            <a:pt x="104057" y="361866"/>
                          </a:cubicBezTo>
                          <a:lnTo>
                            <a:pt x="561257" y="361866"/>
                          </a:lnTo>
                          <a:cubicBezTo>
                            <a:pt x="611167" y="359324"/>
                            <a:pt x="649566" y="316803"/>
                            <a:pt x="647024" y="266892"/>
                          </a:cubicBezTo>
                          <a:cubicBezTo>
                            <a:pt x="645762" y="242117"/>
                            <a:pt x="634383" y="218945"/>
                            <a:pt x="615549" y="202798"/>
                          </a:cubicBezTo>
                          <a:close/>
                          <a:moveTo>
                            <a:pt x="624150" y="294734"/>
                          </a:moveTo>
                          <a:cubicBezTo>
                            <a:pt x="614502" y="321998"/>
                            <a:pt x="589553" y="340903"/>
                            <a:pt x="560695" y="342816"/>
                          </a:cubicBezTo>
                          <a:lnTo>
                            <a:pt x="104923" y="342816"/>
                          </a:lnTo>
                          <a:cubicBezTo>
                            <a:pt x="52453" y="337314"/>
                            <a:pt x="14378" y="290320"/>
                            <a:pt x="19879" y="237850"/>
                          </a:cubicBezTo>
                          <a:cubicBezTo>
                            <a:pt x="21716" y="220326"/>
                            <a:pt x="28363" y="203653"/>
                            <a:pt x="39087" y="189673"/>
                          </a:cubicBezTo>
                          <a:cubicBezTo>
                            <a:pt x="57148" y="166438"/>
                            <a:pt x="84905" y="152816"/>
                            <a:pt x="114334" y="152745"/>
                          </a:cubicBezTo>
                          <a:cubicBezTo>
                            <a:pt x="119439" y="152742"/>
                            <a:pt x="124535" y="153152"/>
                            <a:pt x="129574" y="153973"/>
                          </a:cubicBezTo>
                          <a:lnTo>
                            <a:pt x="151348" y="157517"/>
                          </a:lnTo>
                          <a:lnTo>
                            <a:pt x="151691" y="135457"/>
                          </a:lnTo>
                          <a:cubicBezTo>
                            <a:pt x="152422" y="81297"/>
                            <a:pt x="189969" y="34605"/>
                            <a:pt x="242712" y="22271"/>
                          </a:cubicBezTo>
                          <a:cubicBezTo>
                            <a:pt x="251842" y="20137"/>
                            <a:pt x="261187" y="19056"/>
                            <a:pt x="270563" y="19052"/>
                          </a:cubicBezTo>
                          <a:cubicBezTo>
                            <a:pt x="314473" y="18733"/>
                            <a:pt x="354974" y="42669"/>
                            <a:pt x="375872" y="81288"/>
                          </a:cubicBezTo>
                          <a:lnTo>
                            <a:pt x="383387" y="95347"/>
                          </a:lnTo>
                          <a:lnTo>
                            <a:pt x="398551" y="90423"/>
                          </a:lnTo>
                          <a:cubicBezTo>
                            <a:pt x="408312" y="87254"/>
                            <a:pt x="418511" y="85640"/>
                            <a:pt x="428773" y="85641"/>
                          </a:cubicBezTo>
                          <a:cubicBezTo>
                            <a:pt x="448723" y="85560"/>
                            <a:pt x="468162" y="91943"/>
                            <a:pt x="484180" y="103834"/>
                          </a:cubicBezTo>
                          <a:cubicBezTo>
                            <a:pt x="508567" y="121957"/>
                            <a:pt x="522994" y="150507"/>
                            <a:pt x="523119" y="180891"/>
                          </a:cubicBezTo>
                          <a:lnTo>
                            <a:pt x="523119" y="205551"/>
                          </a:lnTo>
                          <a:lnTo>
                            <a:pt x="545512" y="201551"/>
                          </a:lnTo>
                          <a:cubicBezTo>
                            <a:pt x="566084" y="197831"/>
                            <a:pt x="587236" y="203592"/>
                            <a:pt x="603081" y="217229"/>
                          </a:cubicBezTo>
                          <a:cubicBezTo>
                            <a:pt x="624824" y="236617"/>
                            <a:pt x="633085" y="267006"/>
                            <a:pt x="624150" y="294734"/>
                          </a:cubicBezTo>
                          <a:close/>
                        </a:path>
                      </a:pathLst>
                    </a:custGeom>
                    <a:grpFill/>
                    <a:ln w="9525" cap="flat">
                      <a:noFill/>
                      <a:prstDash val="solid"/>
                      <a:miter/>
                    </a:ln>
                  </p:spPr>
                  <p:txBody>
                    <a:bodyPr rtlCol="0" anchor="ctr"/>
                    <a:lstStyle/>
                    <a:p>
                      <a:endParaRPr lang="en-GB"/>
                    </a:p>
                  </p:txBody>
                </p:sp>
                <p:sp>
                  <p:nvSpPr>
                    <p:cNvPr id="55" name="Oval 54">
                      <a:extLst>
                        <a:ext uri="{FF2B5EF4-FFF2-40B4-BE49-F238E27FC236}">
                          <a16:creationId xmlns:a16="http://schemas.microsoft.com/office/drawing/2014/main" id="{B61427E1-DEC9-7CE8-072C-C46711821251}"/>
                        </a:ext>
                      </a:extLst>
                    </p:cNvPr>
                    <p:cNvSpPr/>
                    <p:nvPr/>
                  </p:nvSpPr>
                  <p:spPr>
                    <a:xfrm>
                      <a:off x="6032566" y="4031655"/>
                      <a:ext cx="271748" cy="2469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7E97BE7D-69F4-CBDC-4626-B3CAEA09B0CF}"/>
                        </a:ext>
                      </a:extLst>
                    </p:cNvPr>
                    <p:cNvSpPr/>
                    <p:nvPr/>
                  </p:nvSpPr>
                  <p:spPr>
                    <a:xfrm>
                      <a:off x="6168440" y="4099540"/>
                      <a:ext cx="271748" cy="2469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A1AB911F-5591-BB6A-6E3A-94AF67673CD3}"/>
                        </a:ext>
                      </a:extLst>
                    </p:cNvPr>
                    <p:cNvSpPr/>
                    <p:nvPr/>
                  </p:nvSpPr>
                  <p:spPr>
                    <a:xfrm>
                      <a:off x="5898839" y="4145608"/>
                      <a:ext cx="271748" cy="2469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BF8A7660-1CE8-77B6-EDDF-FFE6E68E2277}"/>
                        </a:ext>
                      </a:extLst>
                    </p:cNvPr>
                    <p:cNvSpPr/>
                    <p:nvPr/>
                  </p:nvSpPr>
                  <p:spPr>
                    <a:xfrm>
                      <a:off x="6329253" y="4223027"/>
                      <a:ext cx="213796" cy="1449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02FEE4FB-6EE0-44EF-9999-C8D91888A208}"/>
                        </a:ext>
                      </a:extLst>
                    </p:cNvPr>
                    <p:cNvSpPr/>
                    <p:nvPr/>
                  </p:nvSpPr>
                  <p:spPr>
                    <a:xfrm>
                      <a:off x="6329253" y="4240109"/>
                      <a:ext cx="213796" cy="1449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B0F80E53-FB5B-24B0-E1C1-8749223A9D62}"/>
                        </a:ext>
                      </a:extLst>
                    </p:cNvPr>
                    <p:cNvSpPr/>
                    <p:nvPr/>
                  </p:nvSpPr>
                  <p:spPr>
                    <a:xfrm>
                      <a:off x="6086481" y="4236301"/>
                      <a:ext cx="376499" cy="1449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1478AC7C-762D-B59F-773C-59EB6F8FE1B9}"/>
                        </a:ext>
                      </a:extLst>
                    </p:cNvPr>
                    <p:cNvSpPr/>
                    <p:nvPr/>
                  </p:nvSpPr>
                  <p:spPr>
                    <a:xfrm>
                      <a:off x="5978026" y="4225487"/>
                      <a:ext cx="376499" cy="1449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D9822B27-B991-8FA5-4C2C-BBEA9A4BCCA7}"/>
                        </a:ext>
                      </a:extLst>
                    </p:cNvPr>
                    <p:cNvSpPr/>
                    <p:nvPr/>
                  </p:nvSpPr>
                  <p:spPr>
                    <a:xfrm>
                      <a:off x="6305525" y="4200023"/>
                      <a:ext cx="213796" cy="1449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12E5A999-B68B-3CAC-1FB0-679442C8526C}"/>
                        </a:ext>
                      </a:extLst>
                    </p:cNvPr>
                    <p:cNvSpPr/>
                    <p:nvPr/>
                  </p:nvSpPr>
                  <p:spPr>
                    <a:xfrm>
                      <a:off x="6062753" y="4196215"/>
                      <a:ext cx="376499" cy="1449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78" name="Rectangle 77">
                <a:extLst>
                  <a:ext uri="{FF2B5EF4-FFF2-40B4-BE49-F238E27FC236}">
                    <a16:creationId xmlns:a16="http://schemas.microsoft.com/office/drawing/2014/main" id="{2CF22CA1-1DE0-0537-C7D6-B696AB1D3252}"/>
                  </a:ext>
                </a:extLst>
              </p:cNvPr>
              <p:cNvSpPr/>
              <p:nvPr/>
            </p:nvSpPr>
            <p:spPr>
              <a:xfrm>
                <a:off x="1051646" y="3759708"/>
                <a:ext cx="1208105" cy="66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400" b="1">
                    <a:solidFill>
                      <a:schemeClr val="tx1"/>
                    </a:solidFill>
                  </a:rPr>
                  <a:t>Day-</a:t>
                </a:r>
                <a:r>
                  <a:rPr lang="de-DE" sz="1400" b="1" err="1">
                    <a:solidFill>
                      <a:schemeClr val="tx1"/>
                    </a:solidFill>
                  </a:rPr>
                  <a:t>ahead</a:t>
                </a:r>
                <a:r>
                  <a:rPr lang="de-DE" sz="1400" b="1">
                    <a:solidFill>
                      <a:schemeClr val="tx1"/>
                    </a:solidFill>
                  </a:rPr>
                  <a:t>  </a:t>
                </a:r>
                <a:r>
                  <a:rPr lang="de-DE" sz="1400" b="1" err="1">
                    <a:solidFill>
                      <a:schemeClr val="tx1"/>
                    </a:solidFill>
                  </a:rPr>
                  <a:t>forecast</a:t>
                </a:r>
                <a:endParaRPr lang="en-GB" sz="1400" b="1">
                  <a:solidFill>
                    <a:schemeClr val="tx1"/>
                  </a:solidFill>
                </a:endParaRPr>
              </a:p>
            </p:txBody>
          </p:sp>
        </p:grpSp>
        <p:grpSp>
          <p:nvGrpSpPr>
            <p:cNvPr id="13" name="Group 12">
              <a:extLst>
                <a:ext uri="{FF2B5EF4-FFF2-40B4-BE49-F238E27FC236}">
                  <a16:creationId xmlns:a16="http://schemas.microsoft.com/office/drawing/2014/main" id="{D608DDCC-14EE-6B65-257D-10457624F9AE}"/>
                </a:ext>
              </a:extLst>
            </p:cNvPr>
            <p:cNvGrpSpPr/>
            <p:nvPr/>
          </p:nvGrpSpPr>
          <p:grpSpPr>
            <a:xfrm>
              <a:off x="2610677" y="2997001"/>
              <a:ext cx="1109383" cy="1425893"/>
              <a:chOff x="2610677" y="2997001"/>
              <a:chExt cx="1109383" cy="1425893"/>
            </a:xfrm>
          </p:grpSpPr>
          <p:sp>
            <p:nvSpPr>
              <p:cNvPr id="74" name="Rectangle 73">
                <a:extLst>
                  <a:ext uri="{FF2B5EF4-FFF2-40B4-BE49-F238E27FC236}">
                    <a16:creationId xmlns:a16="http://schemas.microsoft.com/office/drawing/2014/main" id="{75249F43-359B-A71E-6F37-3C34BFCBDE5B}"/>
                  </a:ext>
                </a:extLst>
              </p:cNvPr>
              <p:cNvSpPr/>
              <p:nvPr/>
            </p:nvSpPr>
            <p:spPr>
              <a:xfrm>
                <a:off x="2610677" y="3759708"/>
                <a:ext cx="1109383" cy="66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400" b="1">
                    <a:solidFill>
                      <a:schemeClr val="tx1"/>
                    </a:solidFill>
                  </a:rPr>
                  <a:t>Historical </a:t>
                </a:r>
              </a:p>
              <a:p>
                <a:pPr algn="ctr"/>
                <a:r>
                  <a:rPr lang="de-DE" sz="1400" b="1" err="1">
                    <a:solidFill>
                      <a:schemeClr val="tx1"/>
                    </a:solidFill>
                  </a:rPr>
                  <a:t>actuals</a:t>
                </a:r>
                <a:endParaRPr lang="en-GB" sz="1400" b="1">
                  <a:solidFill>
                    <a:schemeClr val="tx1"/>
                  </a:solidFill>
                </a:endParaRPr>
              </a:p>
            </p:txBody>
          </p:sp>
          <p:pic>
            <p:nvPicPr>
              <p:cNvPr id="100" name="Graphic 99" descr="Database with solid fill">
                <a:extLst>
                  <a:ext uri="{FF2B5EF4-FFF2-40B4-BE49-F238E27FC236}">
                    <a16:creationId xmlns:a16="http://schemas.microsoft.com/office/drawing/2014/main" id="{291A31EE-A7AC-EF46-CF19-EF9217FB22D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87368" y="2997001"/>
                <a:ext cx="756000" cy="756000"/>
              </a:xfrm>
              <a:prstGeom prst="rect">
                <a:avLst/>
              </a:prstGeom>
            </p:spPr>
          </p:pic>
        </p:grpSp>
      </p:grpSp>
      <p:grpSp>
        <p:nvGrpSpPr>
          <p:cNvPr id="109" name="Group 108">
            <a:extLst>
              <a:ext uri="{FF2B5EF4-FFF2-40B4-BE49-F238E27FC236}">
                <a16:creationId xmlns:a16="http://schemas.microsoft.com/office/drawing/2014/main" id="{6AEAF383-593D-D741-5485-3FD4C89853AE}"/>
              </a:ext>
            </a:extLst>
          </p:cNvPr>
          <p:cNvGrpSpPr/>
          <p:nvPr/>
        </p:nvGrpSpPr>
        <p:grpSpPr>
          <a:xfrm>
            <a:off x="9176512" y="2869982"/>
            <a:ext cx="2109275" cy="1535931"/>
            <a:chOff x="9159160" y="3057187"/>
            <a:chExt cx="2109275" cy="1535931"/>
          </a:xfrm>
        </p:grpSpPr>
        <p:pic>
          <p:nvPicPr>
            <p:cNvPr id="47" name="Graphic 46" descr="Research with solid fill">
              <a:extLst>
                <a:ext uri="{FF2B5EF4-FFF2-40B4-BE49-F238E27FC236}">
                  <a16:creationId xmlns:a16="http://schemas.microsoft.com/office/drawing/2014/main" id="{EBC4771F-3C62-7E8B-52C4-568BC3489E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35797" y="3057187"/>
              <a:ext cx="756000" cy="756000"/>
            </a:xfrm>
            <a:prstGeom prst="rect">
              <a:avLst/>
            </a:prstGeom>
          </p:spPr>
        </p:pic>
        <p:sp>
          <p:nvSpPr>
            <p:cNvPr id="105" name="Rectangle 104">
              <a:extLst>
                <a:ext uri="{FF2B5EF4-FFF2-40B4-BE49-F238E27FC236}">
                  <a16:creationId xmlns:a16="http://schemas.microsoft.com/office/drawing/2014/main" id="{319F0812-A947-E9F7-6B32-65364D9E8DD5}"/>
                </a:ext>
              </a:extLst>
            </p:cNvPr>
            <p:cNvSpPr/>
            <p:nvPr/>
          </p:nvSpPr>
          <p:spPr>
            <a:xfrm>
              <a:off x="9159160" y="3823233"/>
              <a:ext cx="2109275" cy="76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400" b="1">
                  <a:solidFill>
                    <a:schemeClr val="tx1"/>
                  </a:solidFill>
                </a:rPr>
                <a:t>Optimal </a:t>
              </a:r>
              <a:r>
                <a:rPr lang="de-DE" sz="1400" b="1" err="1">
                  <a:solidFill>
                    <a:schemeClr val="tx1"/>
                  </a:solidFill>
                </a:rPr>
                <a:t>dispatch</a:t>
              </a:r>
              <a:r>
                <a:rPr lang="de-DE" sz="1400" b="1">
                  <a:solidFill>
                    <a:schemeClr val="tx1"/>
                  </a:solidFill>
                </a:rPr>
                <a:t> </a:t>
              </a:r>
              <a:r>
                <a:rPr lang="de-DE" sz="1400" b="1" err="1">
                  <a:solidFill>
                    <a:schemeClr val="tx1"/>
                  </a:solidFill>
                </a:rPr>
                <a:t>of</a:t>
              </a:r>
              <a:r>
                <a:rPr lang="de-DE" sz="1400" b="1">
                  <a:solidFill>
                    <a:schemeClr val="tx1"/>
                  </a:solidFill>
                </a:rPr>
                <a:t> </a:t>
              </a:r>
              <a:r>
                <a:rPr lang="de-DE" sz="1400" b="1" err="1">
                  <a:solidFill>
                    <a:schemeClr val="tx1"/>
                  </a:solidFill>
                </a:rPr>
                <a:t>quantity</a:t>
              </a:r>
              <a:r>
                <a:rPr lang="de-DE" sz="1400" b="1">
                  <a:solidFill>
                    <a:schemeClr val="tx1"/>
                  </a:solidFill>
                </a:rPr>
                <a:t> and </a:t>
              </a:r>
              <a:r>
                <a:rPr lang="de-DE" sz="1400" b="1" err="1">
                  <a:solidFill>
                    <a:schemeClr val="tx1"/>
                  </a:solidFill>
                </a:rPr>
                <a:t>price</a:t>
              </a:r>
              <a:r>
                <a:rPr lang="de-DE" sz="1400" b="1">
                  <a:solidFill>
                    <a:schemeClr val="tx1"/>
                  </a:solidFill>
                </a:rPr>
                <a:t> </a:t>
              </a:r>
              <a:endParaRPr lang="en-GB" sz="1400" b="1">
                <a:solidFill>
                  <a:schemeClr val="tx1"/>
                </a:solidFill>
              </a:endParaRPr>
            </a:p>
          </p:txBody>
        </p:sp>
      </p:grpSp>
      <p:grpSp>
        <p:nvGrpSpPr>
          <p:cNvPr id="134" name="Group 133">
            <a:extLst>
              <a:ext uri="{FF2B5EF4-FFF2-40B4-BE49-F238E27FC236}">
                <a16:creationId xmlns:a16="http://schemas.microsoft.com/office/drawing/2014/main" id="{938CEFAA-2474-1B0E-1020-6D142A58A27F}"/>
              </a:ext>
            </a:extLst>
          </p:cNvPr>
          <p:cNvGrpSpPr/>
          <p:nvPr/>
        </p:nvGrpSpPr>
        <p:grpSpPr>
          <a:xfrm>
            <a:off x="3751218" y="3249651"/>
            <a:ext cx="428440" cy="776592"/>
            <a:chOff x="445394" y="5813312"/>
            <a:chExt cx="267482" cy="351093"/>
          </a:xfrm>
        </p:grpSpPr>
        <p:sp>
          <p:nvSpPr>
            <p:cNvPr id="135" name="Chevron 7">
              <a:extLst>
                <a:ext uri="{FF2B5EF4-FFF2-40B4-BE49-F238E27FC236}">
                  <a16:creationId xmlns:a16="http://schemas.microsoft.com/office/drawing/2014/main" id="{8291591E-4862-AE21-9353-E2612604CB32}"/>
                </a:ext>
              </a:extLst>
            </p:cNvPr>
            <p:cNvSpPr/>
            <p:nvPr/>
          </p:nvSpPr>
          <p:spPr bwMode="gray">
            <a:xfrm flipV="1">
              <a:off x="445394" y="5853078"/>
              <a:ext cx="149119" cy="271561"/>
            </a:xfrm>
            <a:prstGeom prst="chevron">
              <a:avLst/>
            </a:prstGeom>
            <a:solidFill>
              <a:schemeClr val="bg1">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A32020"/>
                </a:buClr>
                <a:buSzTx/>
                <a:buFontTx/>
                <a:buNone/>
                <a:tabLst/>
                <a:defRPr/>
              </a:pPr>
              <a:endParaRPr kumimoji="0" lang="en-US" sz="1227" b="1" i="0" u="none" strike="noStrike" kern="1200" cap="none" spc="0" normalizeH="0" baseline="0" noProof="0">
                <a:ln>
                  <a:noFill/>
                </a:ln>
                <a:solidFill>
                  <a:srgbClr val="000000"/>
                </a:solidFill>
                <a:effectLst/>
                <a:uLnTx/>
                <a:uFillTx/>
                <a:latin typeface="Arial"/>
                <a:ea typeface="+mn-ea"/>
                <a:cs typeface="+mn-cs"/>
              </a:endParaRPr>
            </a:p>
          </p:txBody>
        </p:sp>
        <p:sp>
          <p:nvSpPr>
            <p:cNvPr id="136" name="Chevron 8">
              <a:extLst>
                <a:ext uri="{FF2B5EF4-FFF2-40B4-BE49-F238E27FC236}">
                  <a16:creationId xmlns:a16="http://schemas.microsoft.com/office/drawing/2014/main" id="{A1984302-D549-1560-3490-9516783EC090}"/>
                </a:ext>
              </a:extLst>
            </p:cNvPr>
            <p:cNvSpPr/>
            <p:nvPr/>
          </p:nvSpPr>
          <p:spPr bwMode="gray">
            <a:xfrm>
              <a:off x="520083" y="5813312"/>
              <a:ext cx="192793" cy="351093"/>
            </a:xfrm>
            <a:prstGeom prst="chevron">
              <a:avLst/>
            </a:prstGeom>
            <a:solidFill>
              <a:schemeClr val="tx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227" b="1" i="0" u="none" strike="noStrike" kern="1200" cap="none" spc="0" normalizeH="0" baseline="0" noProof="0">
                <a:ln>
                  <a:noFill/>
                </a:ln>
                <a:solidFill>
                  <a:srgbClr val="FFFFFF"/>
                </a:solidFill>
                <a:effectLst/>
                <a:uLnTx/>
                <a:uFillTx/>
                <a:latin typeface="Arial"/>
                <a:ea typeface="+mn-ea"/>
                <a:cs typeface="+mn-cs"/>
              </a:endParaRPr>
            </a:p>
          </p:txBody>
        </p:sp>
      </p:grpSp>
      <p:grpSp>
        <p:nvGrpSpPr>
          <p:cNvPr id="137" name="Group 136">
            <a:extLst>
              <a:ext uri="{FF2B5EF4-FFF2-40B4-BE49-F238E27FC236}">
                <a16:creationId xmlns:a16="http://schemas.microsoft.com/office/drawing/2014/main" id="{F665E2D8-1920-C425-7397-C3B95442F5E0}"/>
              </a:ext>
            </a:extLst>
          </p:cNvPr>
          <p:cNvGrpSpPr/>
          <p:nvPr/>
        </p:nvGrpSpPr>
        <p:grpSpPr>
          <a:xfrm>
            <a:off x="8571481" y="3249651"/>
            <a:ext cx="428440" cy="776592"/>
            <a:chOff x="445394" y="5813312"/>
            <a:chExt cx="267482" cy="351093"/>
          </a:xfrm>
        </p:grpSpPr>
        <p:sp>
          <p:nvSpPr>
            <p:cNvPr id="138" name="Chevron 7">
              <a:extLst>
                <a:ext uri="{FF2B5EF4-FFF2-40B4-BE49-F238E27FC236}">
                  <a16:creationId xmlns:a16="http://schemas.microsoft.com/office/drawing/2014/main" id="{5233D959-BD5C-0CEA-0E2B-8CC27FE9C9EF}"/>
                </a:ext>
              </a:extLst>
            </p:cNvPr>
            <p:cNvSpPr/>
            <p:nvPr/>
          </p:nvSpPr>
          <p:spPr bwMode="gray">
            <a:xfrm flipV="1">
              <a:off x="445394" y="5853078"/>
              <a:ext cx="149119" cy="271561"/>
            </a:xfrm>
            <a:prstGeom prst="chevron">
              <a:avLst/>
            </a:prstGeom>
            <a:solidFill>
              <a:schemeClr val="bg1">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A32020"/>
                </a:buClr>
                <a:buSzTx/>
                <a:buFontTx/>
                <a:buNone/>
                <a:tabLst/>
                <a:defRPr/>
              </a:pPr>
              <a:endParaRPr kumimoji="0" lang="en-US" sz="1227" b="1" i="0" u="none" strike="noStrike" kern="1200" cap="none" spc="0" normalizeH="0" baseline="0" noProof="0">
                <a:ln>
                  <a:noFill/>
                </a:ln>
                <a:solidFill>
                  <a:srgbClr val="000000"/>
                </a:solidFill>
                <a:effectLst/>
                <a:uLnTx/>
                <a:uFillTx/>
                <a:latin typeface="Arial"/>
                <a:ea typeface="+mn-ea"/>
                <a:cs typeface="+mn-cs"/>
              </a:endParaRPr>
            </a:p>
          </p:txBody>
        </p:sp>
        <p:sp>
          <p:nvSpPr>
            <p:cNvPr id="139" name="Chevron 8">
              <a:extLst>
                <a:ext uri="{FF2B5EF4-FFF2-40B4-BE49-F238E27FC236}">
                  <a16:creationId xmlns:a16="http://schemas.microsoft.com/office/drawing/2014/main" id="{A892F824-40BF-42D4-A5B5-7E68A56C4021}"/>
                </a:ext>
              </a:extLst>
            </p:cNvPr>
            <p:cNvSpPr/>
            <p:nvPr/>
          </p:nvSpPr>
          <p:spPr bwMode="gray">
            <a:xfrm>
              <a:off x="520083" y="5813312"/>
              <a:ext cx="192793" cy="351093"/>
            </a:xfrm>
            <a:prstGeom prst="chevron">
              <a:avLst/>
            </a:prstGeom>
            <a:solidFill>
              <a:schemeClr val="tx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227" b="1" i="0" u="none" strike="noStrike" kern="1200" cap="none" spc="0" normalizeH="0" baseline="0" noProof="0">
                <a:ln>
                  <a:noFill/>
                </a:ln>
                <a:solidFill>
                  <a:srgbClr val="FFFFFF"/>
                </a:solidFill>
                <a:effectLst/>
                <a:uLnTx/>
                <a:uFillTx/>
                <a:latin typeface="Arial"/>
                <a:ea typeface="+mn-ea"/>
                <a:cs typeface="+mn-cs"/>
              </a:endParaRPr>
            </a:p>
          </p:txBody>
        </p:sp>
      </p:grpSp>
      <p:grpSp>
        <p:nvGrpSpPr>
          <p:cNvPr id="12" name="Group 11">
            <a:extLst>
              <a:ext uri="{FF2B5EF4-FFF2-40B4-BE49-F238E27FC236}">
                <a16:creationId xmlns:a16="http://schemas.microsoft.com/office/drawing/2014/main" id="{7CFB06BE-D464-87B4-D6C4-7DC08A1848B2}"/>
              </a:ext>
            </a:extLst>
          </p:cNvPr>
          <p:cNvGrpSpPr/>
          <p:nvPr/>
        </p:nvGrpSpPr>
        <p:grpSpPr>
          <a:xfrm>
            <a:off x="4356248" y="2856440"/>
            <a:ext cx="4038643" cy="1563014"/>
            <a:chOff x="4582707" y="2856440"/>
            <a:chExt cx="4038643" cy="1563014"/>
          </a:xfrm>
        </p:grpSpPr>
        <p:grpSp>
          <p:nvGrpSpPr>
            <p:cNvPr id="110" name="Group 109">
              <a:extLst>
                <a:ext uri="{FF2B5EF4-FFF2-40B4-BE49-F238E27FC236}">
                  <a16:creationId xmlns:a16="http://schemas.microsoft.com/office/drawing/2014/main" id="{2D9C35B5-1531-C84B-6763-3072ABBF6D84}"/>
                </a:ext>
              </a:extLst>
            </p:cNvPr>
            <p:cNvGrpSpPr/>
            <p:nvPr/>
          </p:nvGrpSpPr>
          <p:grpSpPr>
            <a:xfrm>
              <a:off x="5882028" y="2856440"/>
              <a:ext cx="1440000" cy="1535931"/>
              <a:chOff x="1236098" y="3057187"/>
              <a:chExt cx="1440000" cy="1535931"/>
            </a:xfrm>
          </p:grpSpPr>
          <p:sp>
            <p:nvSpPr>
              <p:cNvPr id="11" name="Rectangle 10">
                <a:extLst>
                  <a:ext uri="{FF2B5EF4-FFF2-40B4-BE49-F238E27FC236}">
                    <a16:creationId xmlns:a16="http://schemas.microsoft.com/office/drawing/2014/main" id="{EBCBB333-9704-A75D-6D30-F0AD0D4BE9B6}"/>
                  </a:ext>
                </a:extLst>
              </p:cNvPr>
              <p:cNvSpPr/>
              <p:nvPr/>
            </p:nvSpPr>
            <p:spPr>
              <a:xfrm>
                <a:off x="1236098" y="3823233"/>
                <a:ext cx="1440000" cy="76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400" b="1">
                    <a:solidFill>
                      <a:schemeClr val="tx1"/>
                    </a:solidFill>
                  </a:rPr>
                  <a:t>Power plant</a:t>
                </a:r>
              </a:p>
              <a:p>
                <a:pPr algn="ctr"/>
                <a:r>
                  <a:rPr lang="de-DE" sz="1400" b="1" err="1">
                    <a:solidFill>
                      <a:schemeClr val="tx1"/>
                    </a:solidFill>
                  </a:rPr>
                  <a:t>details</a:t>
                </a:r>
                <a:endParaRPr lang="en-GB" sz="1400" b="1">
                  <a:solidFill>
                    <a:schemeClr val="tx1"/>
                  </a:solidFill>
                </a:endParaRPr>
              </a:p>
            </p:txBody>
          </p:sp>
          <p:pic>
            <p:nvPicPr>
              <p:cNvPr id="35" name="Graphic 34" descr="Power Plant with solid fill">
                <a:extLst>
                  <a:ext uri="{FF2B5EF4-FFF2-40B4-BE49-F238E27FC236}">
                    <a16:creationId xmlns:a16="http://schemas.microsoft.com/office/drawing/2014/main" id="{0ACB70D7-4A48-327F-7750-D973473F2F4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576429" y="3057187"/>
                <a:ext cx="759339" cy="759339"/>
              </a:xfrm>
              <a:prstGeom prst="rect">
                <a:avLst/>
              </a:prstGeom>
            </p:spPr>
          </p:pic>
        </p:grpSp>
        <p:grpSp>
          <p:nvGrpSpPr>
            <p:cNvPr id="111" name="Group 110">
              <a:extLst>
                <a:ext uri="{FF2B5EF4-FFF2-40B4-BE49-F238E27FC236}">
                  <a16:creationId xmlns:a16="http://schemas.microsoft.com/office/drawing/2014/main" id="{83D489E0-7565-D906-7F94-5A97174B7F42}"/>
                </a:ext>
              </a:extLst>
            </p:cNvPr>
            <p:cNvGrpSpPr/>
            <p:nvPr/>
          </p:nvGrpSpPr>
          <p:grpSpPr>
            <a:xfrm>
              <a:off x="7181350" y="2883523"/>
              <a:ext cx="1440000" cy="1535931"/>
              <a:chOff x="5354669" y="4586411"/>
              <a:chExt cx="1440000" cy="1535931"/>
            </a:xfrm>
          </p:grpSpPr>
          <p:pic>
            <p:nvPicPr>
              <p:cNvPr id="106" name="Graphic 105">
                <a:extLst>
                  <a:ext uri="{FF2B5EF4-FFF2-40B4-BE49-F238E27FC236}">
                    <a16:creationId xmlns:a16="http://schemas.microsoft.com/office/drawing/2014/main" id="{835B562D-29D4-6ACE-C041-9F5E78ABF3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5696669" y="4586411"/>
                <a:ext cx="756000" cy="756000"/>
              </a:xfrm>
              <a:prstGeom prst="rect">
                <a:avLst/>
              </a:prstGeom>
            </p:spPr>
          </p:pic>
          <p:sp>
            <p:nvSpPr>
              <p:cNvPr id="107" name="Rectangle 106">
                <a:extLst>
                  <a:ext uri="{FF2B5EF4-FFF2-40B4-BE49-F238E27FC236}">
                    <a16:creationId xmlns:a16="http://schemas.microsoft.com/office/drawing/2014/main" id="{1FAA63F5-3741-8AB3-EC71-4141F1448291}"/>
                  </a:ext>
                </a:extLst>
              </p:cNvPr>
              <p:cNvSpPr/>
              <p:nvPr/>
            </p:nvSpPr>
            <p:spPr>
              <a:xfrm>
                <a:off x="5354669" y="5352457"/>
                <a:ext cx="1440000" cy="76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400" b="1">
                    <a:solidFill>
                      <a:schemeClr val="tx1"/>
                    </a:solidFill>
                  </a:rPr>
                  <a:t>Reinforcement Learning</a:t>
                </a:r>
                <a:endParaRPr lang="en-GB" sz="1400" b="1">
                  <a:solidFill>
                    <a:schemeClr val="tx1"/>
                  </a:solidFill>
                </a:endParaRPr>
              </a:p>
            </p:txBody>
          </p:sp>
        </p:grpSp>
        <p:grpSp>
          <p:nvGrpSpPr>
            <p:cNvPr id="10" name="Group 9">
              <a:extLst>
                <a:ext uri="{FF2B5EF4-FFF2-40B4-BE49-F238E27FC236}">
                  <a16:creationId xmlns:a16="http://schemas.microsoft.com/office/drawing/2014/main" id="{0F2F0D37-EB62-64E8-06BB-7F9A706FC451}"/>
                </a:ext>
              </a:extLst>
            </p:cNvPr>
            <p:cNvGrpSpPr/>
            <p:nvPr/>
          </p:nvGrpSpPr>
          <p:grpSpPr>
            <a:xfrm>
              <a:off x="4582707" y="2856440"/>
              <a:ext cx="1440000" cy="1429232"/>
              <a:chOff x="4230043" y="2856440"/>
              <a:chExt cx="1440000" cy="1429232"/>
            </a:xfrm>
          </p:grpSpPr>
          <p:sp>
            <p:nvSpPr>
              <p:cNvPr id="7" name="Rectangle 6">
                <a:extLst>
                  <a:ext uri="{FF2B5EF4-FFF2-40B4-BE49-F238E27FC236}">
                    <a16:creationId xmlns:a16="http://schemas.microsoft.com/office/drawing/2014/main" id="{9D8C9CD3-3C94-4FC2-10E1-B7C749807931}"/>
                  </a:ext>
                </a:extLst>
              </p:cNvPr>
              <p:cNvSpPr/>
              <p:nvPr/>
            </p:nvSpPr>
            <p:spPr>
              <a:xfrm>
                <a:off x="4230043" y="3622486"/>
                <a:ext cx="1440000" cy="66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400" b="1">
                    <a:solidFill>
                      <a:schemeClr val="tx1"/>
                    </a:solidFill>
                  </a:rPr>
                  <a:t>Data Processing</a:t>
                </a:r>
                <a:endParaRPr lang="en-GB" sz="1400" b="1">
                  <a:solidFill>
                    <a:schemeClr val="tx1"/>
                  </a:solidFill>
                </a:endParaRPr>
              </a:p>
            </p:txBody>
          </p:sp>
          <p:pic>
            <p:nvPicPr>
              <p:cNvPr id="8" name="Graphic 7" descr="Database with solid fill">
                <a:extLst>
                  <a:ext uri="{FF2B5EF4-FFF2-40B4-BE49-F238E27FC236}">
                    <a16:creationId xmlns:a16="http://schemas.microsoft.com/office/drawing/2014/main" id="{B18C084B-A3D7-B2E7-D178-404EB67F822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72043" y="2856440"/>
                <a:ext cx="756000" cy="756000"/>
              </a:xfrm>
              <a:prstGeom prst="rect">
                <a:avLst/>
              </a:prstGeom>
            </p:spPr>
          </p:pic>
        </p:grpSp>
      </p:grpSp>
    </p:spTree>
    <p:extLst>
      <p:ext uri="{BB962C8B-B14F-4D97-AF65-F5344CB8AC3E}">
        <p14:creationId xmlns:p14="http://schemas.microsoft.com/office/powerpoint/2010/main" val="1973670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88ECC33-AB57-4599-2353-6247A03F6E2B}"/>
              </a:ext>
            </a:extLst>
          </p:cNvPr>
          <p:cNvSpPr>
            <a:spLocks noGrp="1"/>
          </p:cNvSpPr>
          <p:nvPr>
            <p:ph type="dt" sz="half" idx="10"/>
          </p:nvPr>
        </p:nvSpPr>
        <p:spPr/>
        <p:txBody>
          <a:bodyPr/>
          <a:lstStyle/>
          <a:p>
            <a:fld id="{0A9BFA6A-9A63-4E2D-92C0-C77BFA750EDB}" type="datetime1">
              <a:rPr lang="de-DE" noProof="0" smtClean="0"/>
              <a:t>18.07.2023</a:t>
            </a:fld>
            <a:endParaRPr lang="en-US" noProof="0"/>
          </a:p>
        </p:txBody>
      </p:sp>
      <p:sp>
        <p:nvSpPr>
          <p:cNvPr id="4" name="Foliennummernplatzhalter 3">
            <a:extLst>
              <a:ext uri="{FF2B5EF4-FFF2-40B4-BE49-F238E27FC236}">
                <a16:creationId xmlns:a16="http://schemas.microsoft.com/office/drawing/2014/main" id="{FEE9109B-2B38-5828-D75F-0C01178B4D2E}"/>
              </a:ext>
            </a:extLst>
          </p:cNvPr>
          <p:cNvSpPr>
            <a:spLocks noGrp="1"/>
          </p:cNvSpPr>
          <p:nvPr>
            <p:ph type="sldNum" sz="quarter" idx="12"/>
          </p:nvPr>
        </p:nvSpPr>
        <p:spPr/>
        <p:txBody>
          <a:bodyPr/>
          <a:lstStyle/>
          <a:p>
            <a:fld id="{61696EC4-B4CF-4701-AD06-A8439D6D8E12}" type="slidenum">
              <a:rPr lang="en-US" noProof="0" smtClean="0"/>
              <a:t>4</a:t>
            </a:fld>
            <a:endParaRPr lang="en-US" noProof="0"/>
          </a:p>
        </p:txBody>
      </p:sp>
      <p:sp>
        <p:nvSpPr>
          <p:cNvPr id="5" name="Titel 4">
            <a:extLst>
              <a:ext uri="{FF2B5EF4-FFF2-40B4-BE49-F238E27FC236}">
                <a16:creationId xmlns:a16="http://schemas.microsoft.com/office/drawing/2014/main" id="{D90E788C-F2F9-CC7A-4F39-6FFC8F3A26D9}"/>
              </a:ext>
            </a:extLst>
          </p:cNvPr>
          <p:cNvSpPr>
            <a:spLocks noGrp="1"/>
          </p:cNvSpPr>
          <p:nvPr>
            <p:ph type="title"/>
          </p:nvPr>
        </p:nvSpPr>
        <p:spPr>
          <a:xfrm>
            <a:off x="353018" y="442384"/>
            <a:ext cx="9756181" cy="767748"/>
          </a:xfrm>
        </p:spPr>
        <p:txBody>
          <a:bodyPr>
            <a:noAutofit/>
          </a:bodyPr>
          <a:lstStyle/>
          <a:p>
            <a:r>
              <a:rPr lang="en-US" sz="2400"/>
              <a:t>As inputs we build upon generation forecasts and production actuals of wind and solar power</a:t>
            </a:r>
          </a:p>
        </p:txBody>
      </p:sp>
      <p:grpSp>
        <p:nvGrpSpPr>
          <p:cNvPr id="48" name="Group 47">
            <a:extLst>
              <a:ext uri="{FF2B5EF4-FFF2-40B4-BE49-F238E27FC236}">
                <a16:creationId xmlns:a16="http://schemas.microsoft.com/office/drawing/2014/main" id="{4C9D5348-D525-DC93-81D7-894351B3CBD1}"/>
              </a:ext>
            </a:extLst>
          </p:cNvPr>
          <p:cNvGrpSpPr/>
          <p:nvPr/>
        </p:nvGrpSpPr>
        <p:grpSpPr>
          <a:xfrm>
            <a:off x="4535344" y="1523293"/>
            <a:ext cx="3780000" cy="362300"/>
            <a:chOff x="371473" y="1388559"/>
            <a:chExt cx="5301104" cy="362300"/>
          </a:xfrm>
        </p:grpSpPr>
        <p:sp>
          <p:nvSpPr>
            <p:cNvPr id="45" name="Rectangle 44">
              <a:extLst>
                <a:ext uri="{FF2B5EF4-FFF2-40B4-BE49-F238E27FC236}">
                  <a16:creationId xmlns:a16="http://schemas.microsoft.com/office/drawing/2014/main" id="{20CC3AE2-118E-3DEC-13CA-9771A6D56849}"/>
                </a:ext>
              </a:extLst>
            </p:cNvPr>
            <p:cNvSpPr/>
            <p:nvPr/>
          </p:nvSpPr>
          <p:spPr>
            <a:xfrm>
              <a:off x="371473" y="1388559"/>
              <a:ext cx="5301104" cy="36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a:solidFill>
                    <a:schemeClr val="tx1"/>
                  </a:solidFill>
                </a:rPr>
                <a:t>Excerpt from the dataset of generation forecasts</a:t>
              </a:r>
            </a:p>
          </p:txBody>
        </p:sp>
        <p:cxnSp>
          <p:nvCxnSpPr>
            <p:cNvPr id="46" name="Gerader Verbinder 175">
              <a:extLst>
                <a:ext uri="{FF2B5EF4-FFF2-40B4-BE49-F238E27FC236}">
                  <a16:creationId xmlns:a16="http://schemas.microsoft.com/office/drawing/2014/main" id="{D87DA6B5-CEC5-A7F8-8C32-660DBA6359B9}"/>
                </a:ext>
              </a:extLst>
            </p:cNvPr>
            <p:cNvCxnSpPr>
              <a:cxnSpLocks/>
            </p:cNvCxnSpPr>
            <p:nvPr/>
          </p:nvCxnSpPr>
          <p:spPr>
            <a:xfrm>
              <a:off x="371473" y="1705778"/>
              <a:ext cx="5133627" cy="0"/>
            </a:xfrm>
            <a:prstGeom prst="line">
              <a:avLst/>
            </a:prstGeom>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6FB0B71-4E4B-EC98-D681-0042C85CDA92}"/>
              </a:ext>
            </a:extLst>
          </p:cNvPr>
          <p:cNvGrpSpPr/>
          <p:nvPr/>
        </p:nvGrpSpPr>
        <p:grpSpPr>
          <a:xfrm>
            <a:off x="66278" y="65715"/>
            <a:ext cx="360000" cy="360000"/>
            <a:chOff x="723157" y="1635991"/>
            <a:chExt cx="540000" cy="540000"/>
          </a:xfrm>
        </p:grpSpPr>
        <p:sp>
          <p:nvSpPr>
            <p:cNvPr id="10" name="Oval 9">
              <a:extLst>
                <a:ext uri="{FF2B5EF4-FFF2-40B4-BE49-F238E27FC236}">
                  <a16:creationId xmlns:a16="http://schemas.microsoft.com/office/drawing/2014/main" id="{615DE032-22BA-E5A1-76A6-8D462B2BD7EF}"/>
                </a:ext>
              </a:extLst>
            </p:cNvPr>
            <p:cNvSpPr>
              <a:spLocks noChangeAspect="1"/>
            </p:cNvSpPr>
            <p:nvPr/>
          </p:nvSpPr>
          <p:spPr>
            <a:xfrm>
              <a:off x="723157" y="163599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a:extLst>
                <a:ext uri="{FF2B5EF4-FFF2-40B4-BE49-F238E27FC236}">
                  <a16:creationId xmlns:a16="http://schemas.microsoft.com/office/drawing/2014/main" id="{7E9F8569-FA18-FC96-8FD8-365C3DD267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157" y="1725991"/>
              <a:ext cx="360000" cy="360000"/>
            </a:xfrm>
            <a:prstGeom prst="rect">
              <a:avLst/>
            </a:prstGeom>
          </p:spPr>
        </p:pic>
      </p:grpSp>
      <p:graphicFrame>
        <p:nvGraphicFramePr>
          <p:cNvPr id="12" name="Tabelle 11">
            <a:extLst>
              <a:ext uri="{FF2B5EF4-FFF2-40B4-BE49-F238E27FC236}">
                <a16:creationId xmlns:a16="http://schemas.microsoft.com/office/drawing/2014/main" id="{EEDF2776-38F7-9CD6-D1AC-CAECA349B4EB}"/>
              </a:ext>
            </a:extLst>
          </p:cNvPr>
          <p:cNvGraphicFramePr>
            <a:graphicFrameLocks noGrp="1"/>
          </p:cNvGraphicFramePr>
          <p:nvPr>
            <p:extLst>
              <p:ext uri="{D42A27DB-BD31-4B8C-83A1-F6EECF244321}">
                <p14:modId xmlns:p14="http://schemas.microsoft.com/office/powerpoint/2010/main" val="2367714795"/>
              </p:ext>
            </p:extLst>
          </p:nvPr>
        </p:nvGraphicFramePr>
        <p:xfrm>
          <a:off x="4839431" y="1943015"/>
          <a:ext cx="3171827" cy="3970283"/>
        </p:xfrm>
        <a:graphic>
          <a:graphicData uri="http://schemas.openxmlformats.org/drawingml/2006/table">
            <a:tbl>
              <a:tblPr firstRow="1" bandRow="1">
                <a:tableStyleId>{EB344D84-9AFB-497E-A393-DC336BA19D2E}</a:tableStyleId>
              </a:tblPr>
              <a:tblGrid>
                <a:gridCol w="695327">
                  <a:extLst>
                    <a:ext uri="{9D8B030D-6E8A-4147-A177-3AD203B41FA5}">
                      <a16:colId xmlns:a16="http://schemas.microsoft.com/office/drawing/2014/main" val="587133907"/>
                    </a:ext>
                  </a:extLst>
                </a:gridCol>
                <a:gridCol w="825500">
                  <a:extLst>
                    <a:ext uri="{9D8B030D-6E8A-4147-A177-3AD203B41FA5}">
                      <a16:colId xmlns:a16="http://schemas.microsoft.com/office/drawing/2014/main" val="527471067"/>
                    </a:ext>
                  </a:extLst>
                </a:gridCol>
                <a:gridCol w="825500">
                  <a:extLst>
                    <a:ext uri="{9D8B030D-6E8A-4147-A177-3AD203B41FA5}">
                      <a16:colId xmlns:a16="http://schemas.microsoft.com/office/drawing/2014/main" val="908624452"/>
                    </a:ext>
                  </a:extLst>
                </a:gridCol>
                <a:gridCol w="825500">
                  <a:extLst>
                    <a:ext uri="{9D8B030D-6E8A-4147-A177-3AD203B41FA5}">
                      <a16:colId xmlns:a16="http://schemas.microsoft.com/office/drawing/2014/main" val="4083311113"/>
                    </a:ext>
                  </a:extLst>
                </a:gridCol>
              </a:tblGrid>
              <a:tr h="223345">
                <a:tc gridSpan="4">
                  <a:txBody>
                    <a:bodyPr/>
                    <a:lstStyle/>
                    <a:p>
                      <a:pPr algn="ctr"/>
                      <a:r>
                        <a:rPr lang="de-DE" sz="900" b="0">
                          <a:solidFill>
                            <a:schemeClr val="bg1"/>
                          </a:solidFill>
                        </a:rPr>
                        <a:t>Germany: Day-</a:t>
                      </a:r>
                      <a:r>
                        <a:rPr lang="de-DE" sz="900" b="0" err="1">
                          <a:solidFill>
                            <a:schemeClr val="bg1"/>
                          </a:solidFill>
                        </a:rPr>
                        <a:t>ahead</a:t>
                      </a:r>
                      <a:r>
                        <a:rPr lang="de-DE" sz="900" b="0">
                          <a:solidFill>
                            <a:schemeClr val="bg1"/>
                          </a:solidFill>
                        </a:rPr>
                        <a:t> Generation Forecast [MW]</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hMerge="1">
                  <a:txBody>
                    <a:bodyPr/>
                    <a:lstStyle/>
                    <a:p>
                      <a:pPr algn="ctr"/>
                      <a:endParaRPr lang="de-DE" sz="900" b="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hMerge="1">
                  <a:txBody>
                    <a:bodyPr/>
                    <a:lstStyle/>
                    <a:p>
                      <a:endParaRPr lang="en-GB"/>
                    </a:p>
                  </a:txBody>
                  <a:tcPr>
                    <a:lnL w="12700" cap="flat" cmpd="sng" algn="ctr">
                      <a:solidFill>
                        <a:schemeClr val="tx1"/>
                      </a:solidFill>
                      <a:prstDash val="solid"/>
                      <a:round/>
                      <a:headEnd type="none" w="med" len="med"/>
                      <a:tailEnd type="none" w="med" len="med"/>
                    </a:lnL>
                  </a:tcPr>
                </a:tc>
                <a:tc hMerge="1">
                  <a:txBody>
                    <a:bodyPr/>
                    <a:lstStyle/>
                    <a:p>
                      <a:pPr algn="ctr"/>
                      <a:endParaRPr lang="de-DE" sz="900" b="0">
                        <a:solidFill>
                          <a:schemeClr val="bg1"/>
                        </a:solidFill>
                      </a:endParaRPr>
                    </a:p>
                  </a:txBody>
                  <a:tcPr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extLst>
                  <a:ext uri="{0D108BD9-81ED-4DB2-BD59-A6C34878D82A}">
                    <a16:rowId xmlns:a16="http://schemas.microsoft.com/office/drawing/2014/main" val="1818800636"/>
                  </a:ext>
                </a:extLst>
              </a:tr>
              <a:tr h="223345">
                <a:tc rowSpan="2">
                  <a:txBody>
                    <a:bodyPr/>
                    <a:lstStyle/>
                    <a:p>
                      <a:pPr algn="ctr"/>
                      <a:r>
                        <a:rPr lang="de-DE" sz="900" b="0">
                          <a:solidFill>
                            <a:schemeClr val="bg1"/>
                          </a:solidFill>
                        </a:rPr>
                        <a:t>Time</a:t>
                      </a:r>
                    </a:p>
                    <a:p>
                      <a:pPr algn="ctr"/>
                      <a:r>
                        <a:rPr lang="de-DE" sz="900" b="0">
                          <a:solidFill>
                            <a:schemeClr val="bg1"/>
                          </a:solidFill>
                        </a:rPr>
                        <a:t>[</a:t>
                      </a:r>
                      <a:r>
                        <a:rPr lang="de-DE" sz="900" b="0" err="1">
                          <a:solidFill>
                            <a:schemeClr val="bg1"/>
                          </a:solidFill>
                        </a:rPr>
                        <a:t>hh:mm</a:t>
                      </a:r>
                      <a:r>
                        <a:rPr lang="de-DE" sz="900" b="0">
                          <a:solidFill>
                            <a:schemeClr val="bg1"/>
                          </a:solidFill>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gridSpan="2">
                  <a:txBody>
                    <a:bodyPr/>
                    <a:lstStyle/>
                    <a:p>
                      <a:pPr algn="ctr"/>
                      <a:r>
                        <a:rPr lang="de-DE" sz="900" b="0">
                          <a:solidFill>
                            <a:schemeClr val="bg1"/>
                          </a:solidFill>
                        </a:rPr>
                        <a:t>Wind</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hMerge="1">
                  <a:txBody>
                    <a:bodyPr/>
                    <a:lstStyle/>
                    <a:p>
                      <a:pPr algn="ctr"/>
                      <a:r>
                        <a:rPr lang="de-DE" sz="1000"/>
                        <a:t>Wind</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rgbClr val="009682"/>
                    </a:solidFill>
                  </a:tcPr>
                </a:tc>
                <a:tc rowSpan="2">
                  <a:txBody>
                    <a:bodyPr/>
                    <a:lstStyle/>
                    <a:p>
                      <a:pPr algn="ctr"/>
                      <a:r>
                        <a:rPr lang="de-DE" sz="900" b="0">
                          <a:solidFill>
                            <a:schemeClr val="bg1"/>
                          </a:solidFill>
                        </a:rPr>
                        <a:t>Solar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extLst>
                  <a:ext uri="{0D108BD9-81ED-4DB2-BD59-A6C34878D82A}">
                    <a16:rowId xmlns:a16="http://schemas.microsoft.com/office/drawing/2014/main" val="47161478"/>
                  </a:ext>
                </a:extLst>
              </a:tr>
              <a:tr h="312683">
                <a:tc vMerge="1">
                  <a:txBody>
                    <a:bodyPr/>
                    <a:lstStyle/>
                    <a:p>
                      <a:endParaRPr lang="de-DE" sz="100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a:txBody>
                    <a:bodyPr/>
                    <a:lstStyle/>
                    <a:p>
                      <a:pPr algn="ctr"/>
                      <a:r>
                        <a:rPr lang="de-DE" sz="900" b="0" err="1">
                          <a:solidFill>
                            <a:schemeClr val="bg1"/>
                          </a:solidFill>
                        </a:rPr>
                        <a:t>Onshore</a:t>
                      </a:r>
                      <a:endParaRPr lang="de-DE" sz="900" b="0">
                        <a:solidFill>
                          <a:schemeClr val="bg1"/>
                        </a:solid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a:txBody>
                    <a:bodyPr/>
                    <a:lstStyle/>
                    <a:p>
                      <a:pPr marL="0" marR="0" lvl="0" indent="0" algn="ctr" defTabSz="914347" rtl="0" eaLnBrk="1" fontAlgn="auto" latinLnBrk="0" hangingPunct="1">
                        <a:lnSpc>
                          <a:spcPct val="100000"/>
                        </a:lnSpc>
                        <a:spcBef>
                          <a:spcPts val="0"/>
                        </a:spcBef>
                        <a:spcAft>
                          <a:spcPts val="0"/>
                        </a:spcAft>
                        <a:buClrTx/>
                        <a:buSzTx/>
                        <a:buFontTx/>
                        <a:buNone/>
                        <a:tabLst/>
                        <a:defRPr/>
                      </a:pPr>
                      <a:r>
                        <a:rPr lang="de-DE" sz="900" b="0">
                          <a:solidFill>
                            <a:schemeClr val="bg1"/>
                          </a:solidFill>
                        </a:rPr>
                        <a:t>Offshore </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vMerge="1">
                  <a:txBody>
                    <a:bodyPr/>
                    <a:lstStyle/>
                    <a:p>
                      <a:r>
                        <a:rPr lang="de-DE" sz="1000"/>
                        <a:t>Solar</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extLst>
                  <a:ext uri="{0D108BD9-81ED-4DB2-BD59-A6C34878D82A}">
                    <a16:rowId xmlns:a16="http://schemas.microsoft.com/office/drawing/2014/main" val="98737197"/>
                  </a:ext>
                </a:extLst>
              </a:tr>
              <a:tr h="223345">
                <a:tc>
                  <a:txBody>
                    <a:bodyPr/>
                    <a:lstStyle/>
                    <a:p>
                      <a:pPr fontAlgn="ctr"/>
                      <a:r>
                        <a:rPr lang="en-GB" sz="900" b="0" u="none" strike="noStrike">
                          <a:solidFill>
                            <a:srgbClr val="000000"/>
                          </a:solidFill>
                          <a:effectLst/>
                          <a:latin typeface="inherit"/>
                        </a:rPr>
                        <a:t>07:00 - 07:15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18,590</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3,964</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5,159</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912048985"/>
                  </a:ext>
                </a:extLst>
              </a:tr>
              <a:tr h="223345">
                <a:tc>
                  <a:txBody>
                    <a:bodyPr/>
                    <a:lstStyle/>
                    <a:p>
                      <a:pPr fontAlgn="ctr"/>
                      <a:r>
                        <a:rPr lang="en-GB" sz="900" b="0" u="none" strike="noStrike">
                          <a:solidFill>
                            <a:srgbClr val="000000"/>
                          </a:solidFill>
                          <a:effectLst/>
                          <a:latin typeface="inherit"/>
                        </a:rPr>
                        <a:t>07:15 - 07:30</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17,815</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3,910</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6,750</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7121491"/>
                  </a:ext>
                </a:extLst>
              </a:tr>
              <a:tr h="223345">
                <a:tc>
                  <a:txBody>
                    <a:bodyPr/>
                    <a:lstStyle/>
                    <a:p>
                      <a:pPr fontAlgn="ctr"/>
                      <a:r>
                        <a:rPr lang="en-GB" sz="900" b="0" u="none" strike="noStrike">
                          <a:solidFill>
                            <a:srgbClr val="000000"/>
                          </a:solidFill>
                          <a:effectLst/>
                          <a:latin typeface="inherit"/>
                        </a:rPr>
                        <a:t>07:30 - 07:45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17,002</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3,853</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8,551</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413605065"/>
                  </a:ext>
                </a:extLst>
              </a:tr>
              <a:tr h="223345">
                <a:tc>
                  <a:txBody>
                    <a:bodyPr/>
                    <a:lstStyle/>
                    <a:p>
                      <a:pPr fontAlgn="ctr"/>
                      <a:r>
                        <a:rPr lang="en-GB" sz="900" b="0" u="none" strike="noStrike">
                          <a:solidFill>
                            <a:srgbClr val="000000"/>
                          </a:solidFill>
                          <a:effectLst/>
                          <a:latin typeface="inherit"/>
                        </a:rPr>
                        <a:t>07:45 - 08:00</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16,191</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3,945</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10,479</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45864190"/>
                  </a:ext>
                </a:extLst>
              </a:tr>
              <a:tr h="223345">
                <a:tc>
                  <a:txBody>
                    <a:bodyPr/>
                    <a:lstStyle/>
                    <a:p>
                      <a:pPr fontAlgn="ctr"/>
                      <a:r>
                        <a:rPr lang="en-GB" sz="900" b="0" u="none" strike="noStrike">
                          <a:solidFill>
                            <a:srgbClr val="000000"/>
                          </a:solidFill>
                          <a:effectLst/>
                          <a:latin typeface="inherit"/>
                        </a:rPr>
                        <a:t>08:00 - 08:15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15,046</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3,889</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12,534</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125302274"/>
                  </a:ext>
                </a:extLst>
              </a:tr>
              <a:tr h="223345">
                <a:tc>
                  <a:txBody>
                    <a:bodyPr/>
                    <a:lstStyle/>
                    <a:p>
                      <a:pPr fontAlgn="ctr"/>
                      <a:r>
                        <a:rPr lang="en-GB" sz="900" b="0" u="none" strike="noStrike">
                          <a:solidFill>
                            <a:srgbClr val="000000"/>
                          </a:solidFill>
                          <a:effectLst/>
                          <a:latin typeface="inherit"/>
                        </a:rPr>
                        <a:t>08:15 - 08:30</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13,835</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3,846</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14,707</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27949626"/>
                  </a:ext>
                </a:extLst>
              </a:tr>
              <a:tr h="223345">
                <a:tc>
                  <a:txBody>
                    <a:bodyPr/>
                    <a:lstStyle/>
                    <a:p>
                      <a:pPr fontAlgn="ctr"/>
                      <a:r>
                        <a:rPr lang="en-GB" sz="900" b="0" u="none" strike="noStrike">
                          <a:solidFill>
                            <a:srgbClr val="000000"/>
                          </a:solidFill>
                          <a:effectLst/>
                          <a:latin typeface="inherit"/>
                        </a:rPr>
                        <a:t>08:30 - 08:45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12,610</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3,946</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16,935</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163042700"/>
                  </a:ext>
                </a:extLst>
              </a:tr>
              <a:tr h="223345">
                <a:tc>
                  <a:txBody>
                    <a:bodyPr/>
                    <a:lstStyle/>
                    <a:p>
                      <a:pPr fontAlgn="ctr"/>
                      <a:r>
                        <a:rPr lang="en-GB" sz="900" b="0" u="none" strike="noStrike">
                          <a:solidFill>
                            <a:srgbClr val="000000"/>
                          </a:solidFill>
                          <a:effectLst/>
                          <a:latin typeface="inherit"/>
                        </a:rPr>
                        <a:t>08:45 - 09:00</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11,570</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3,882</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19,095</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1501433"/>
                  </a:ext>
                </a:extLst>
              </a:tr>
              <a:tr h="223345">
                <a:tc>
                  <a:txBody>
                    <a:bodyPr/>
                    <a:lstStyle/>
                    <a:p>
                      <a:pPr fontAlgn="ctr"/>
                      <a:r>
                        <a:rPr lang="en-GB" sz="900" b="0" u="none" strike="noStrike">
                          <a:solidFill>
                            <a:srgbClr val="000000"/>
                          </a:solidFill>
                          <a:effectLst/>
                          <a:latin typeface="inherit"/>
                        </a:rPr>
                        <a:t>09:00 - 09:15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10,809</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3,756</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21,168</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14714764"/>
                  </a:ext>
                </a:extLst>
              </a:tr>
              <a:tr h="223345">
                <a:tc>
                  <a:txBody>
                    <a:bodyPr/>
                    <a:lstStyle/>
                    <a:p>
                      <a:pPr fontAlgn="ctr"/>
                      <a:r>
                        <a:rPr lang="en-GB" sz="900" b="0" u="none" strike="noStrike">
                          <a:solidFill>
                            <a:srgbClr val="000000"/>
                          </a:solidFill>
                          <a:effectLst/>
                          <a:latin typeface="inherit"/>
                        </a:rPr>
                        <a:t>09:15 - 09:30</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10,324</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3,737</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23,175</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53129376"/>
                  </a:ext>
                </a:extLst>
              </a:tr>
              <a:tr h="223345">
                <a:tc>
                  <a:txBody>
                    <a:bodyPr/>
                    <a:lstStyle/>
                    <a:p>
                      <a:pPr fontAlgn="ctr"/>
                      <a:r>
                        <a:rPr lang="en-GB" sz="900" b="0" u="none" strike="noStrike">
                          <a:solidFill>
                            <a:srgbClr val="000000"/>
                          </a:solidFill>
                          <a:effectLst/>
                          <a:latin typeface="inherit"/>
                        </a:rPr>
                        <a:t>09:30 - 09:45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9,867</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3,867</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25,043</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8953168"/>
                  </a:ext>
                </a:extLst>
              </a:tr>
              <a:tr h="223345">
                <a:tc>
                  <a:txBody>
                    <a:bodyPr/>
                    <a:lstStyle/>
                    <a:p>
                      <a:pPr fontAlgn="ctr"/>
                      <a:r>
                        <a:rPr lang="en-GB" sz="900" b="0" u="none" strike="noStrike">
                          <a:solidFill>
                            <a:srgbClr val="000000"/>
                          </a:solidFill>
                          <a:effectLst/>
                          <a:latin typeface="inherit"/>
                        </a:rPr>
                        <a:t>09:45 - 10:00</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9,450</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3,834</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26,736</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8087718"/>
                  </a:ext>
                </a:extLst>
              </a:tr>
              <a:tr h="223345">
                <a:tc>
                  <a:txBody>
                    <a:bodyPr/>
                    <a:lstStyle/>
                    <a:p>
                      <a:pPr fontAlgn="ctr"/>
                      <a:r>
                        <a:rPr lang="en-GB" sz="900" b="0" u="none" strike="noStrike">
                          <a:solidFill>
                            <a:srgbClr val="000000"/>
                          </a:solidFill>
                          <a:effectLst/>
                          <a:latin typeface="inherit"/>
                        </a:rPr>
                        <a:t>10:00 - 10:15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9,169</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3,787</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28,227</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2927949"/>
                  </a:ext>
                </a:extLst>
              </a:tr>
              <a:tr h="223345">
                <a:tc>
                  <a:txBody>
                    <a:bodyPr/>
                    <a:lstStyle/>
                    <a:p>
                      <a:pPr algn="ctr" fontAlgn="ctr"/>
                      <a:r>
                        <a:rPr lang="de-DE" sz="900" b="0" u="none" strike="noStrike">
                          <a:solidFill>
                            <a:srgbClr val="000000"/>
                          </a:solidFill>
                          <a:effectLst/>
                          <a:latin typeface="inherit"/>
                        </a:rPr>
                        <a:t>…</a:t>
                      </a:r>
                      <a:endParaRPr lang="en-GB" sz="900" b="0" u="none" strike="noStrike">
                        <a:solidFill>
                          <a:srgbClr val="000000"/>
                        </a:solidFill>
                        <a:effectLst/>
                        <a:latin typeface="inherit"/>
                      </a:endParaRP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100" b="0" i="0" u="none" strike="noStrike">
                          <a:solidFill>
                            <a:srgbClr val="000000"/>
                          </a:solidFill>
                          <a:effectLst/>
                          <a:latin typeface="Calibri" panose="020F0502020204030204" pitchFamily="34" charset="0"/>
                        </a:rPr>
                        <a:t>…</a:t>
                      </a:r>
                      <a:endParaRPr lang="en-GB" sz="1100" b="0" i="0" u="none" strike="noStrike">
                        <a:solidFill>
                          <a:srgbClr val="000000"/>
                        </a:solidFill>
                        <a:effectLst/>
                        <a:latin typeface="Calibri" panose="020F0502020204030204" pitchFamily="34" charset="0"/>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66016324"/>
                  </a:ext>
                </a:extLst>
              </a:tr>
            </a:tbl>
          </a:graphicData>
        </a:graphic>
      </p:graphicFrame>
      <p:grpSp>
        <p:nvGrpSpPr>
          <p:cNvPr id="13" name="Group 12">
            <a:extLst>
              <a:ext uri="{FF2B5EF4-FFF2-40B4-BE49-F238E27FC236}">
                <a16:creationId xmlns:a16="http://schemas.microsoft.com/office/drawing/2014/main" id="{4872005B-C8B8-FD64-F530-8AE6789897E3}"/>
              </a:ext>
            </a:extLst>
          </p:cNvPr>
          <p:cNvGrpSpPr/>
          <p:nvPr/>
        </p:nvGrpSpPr>
        <p:grpSpPr>
          <a:xfrm>
            <a:off x="252052" y="1523293"/>
            <a:ext cx="3780000" cy="362300"/>
            <a:chOff x="371472" y="1388559"/>
            <a:chExt cx="5133627" cy="362300"/>
          </a:xfrm>
        </p:grpSpPr>
        <p:sp>
          <p:nvSpPr>
            <p:cNvPr id="17" name="Rectangle 16">
              <a:extLst>
                <a:ext uri="{FF2B5EF4-FFF2-40B4-BE49-F238E27FC236}">
                  <a16:creationId xmlns:a16="http://schemas.microsoft.com/office/drawing/2014/main" id="{B61CA08E-E4DA-6D59-8DF5-5199A78366CE}"/>
                </a:ext>
              </a:extLst>
            </p:cNvPr>
            <p:cNvSpPr/>
            <p:nvPr/>
          </p:nvSpPr>
          <p:spPr>
            <a:xfrm>
              <a:off x="371473" y="1388559"/>
              <a:ext cx="5133626" cy="36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a:solidFill>
                    <a:schemeClr val="tx1"/>
                  </a:solidFill>
                </a:rPr>
                <a:t>Excerpt from the dataset of generation actuals</a:t>
              </a:r>
            </a:p>
          </p:txBody>
        </p:sp>
        <p:cxnSp>
          <p:nvCxnSpPr>
            <p:cNvPr id="18" name="Gerader Verbinder 175">
              <a:extLst>
                <a:ext uri="{FF2B5EF4-FFF2-40B4-BE49-F238E27FC236}">
                  <a16:creationId xmlns:a16="http://schemas.microsoft.com/office/drawing/2014/main" id="{ED492DD7-2E5E-2BFA-2D64-D1D34706D072}"/>
                </a:ext>
              </a:extLst>
            </p:cNvPr>
            <p:cNvCxnSpPr>
              <a:cxnSpLocks/>
            </p:cNvCxnSpPr>
            <p:nvPr/>
          </p:nvCxnSpPr>
          <p:spPr>
            <a:xfrm>
              <a:off x="371472" y="1705778"/>
              <a:ext cx="5133627" cy="0"/>
            </a:xfrm>
            <a:prstGeom prst="line">
              <a:avLst/>
            </a:prstGeom>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aphicFrame>
        <p:nvGraphicFramePr>
          <p:cNvPr id="76" name="Tabelle 11">
            <a:extLst>
              <a:ext uri="{FF2B5EF4-FFF2-40B4-BE49-F238E27FC236}">
                <a16:creationId xmlns:a16="http://schemas.microsoft.com/office/drawing/2014/main" id="{BEFF4FD1-180A-B898-F76D-7E73F764C2DB}"/>
              </a:ext>
            </a:extLst>
          </p:cNvPr>
          <p:cNvGraphicFramePr>
            <a:graphicFrameLocks noGrp="1"/>
          </p:cNvGraphicFramePr>
          <p:nvPr>
            <p:extLst>
              <p:ext uri="{D42A27DB-BD31-4B8C-83A1-F6EECF244321}">
                <p14:modId xmlns:p14="http://schemas.microsoft.com/office/powerpoint/2010/main" val="822793879"/>
              </p:ext>
            </p:extLst>
          </p:nvPr>
        </p:nvGraphicFramePr>
        <p:xfrm>
          <a:off x="554870" y="1943015"/>
          <a:ext cx="3174365" cy="3886200"/>
        </p:xfrm>
        <a:graphic>
          <a:graphicData uri="http://schemas.openxmlformats.org/drawingml/2006/table">
            <a:tbl>
              <a:tblPr firstRow="1" bandRow="1">
                <a:tableStyleId>{EB344D84-9AFB-497E-A393-DC336BA19D2E}</a:tableStyleId>
              </a:tblPr>
              <a:tblGrid>
                <a:gridCol w="692150">
                  <a:extLst>
                    <a:ext uri="{9D8B030D-6E8A-4147-A177-3AD203B41FA5}">
                      <a16:colId xmlns:a16="http://schemas.microsoft.com/office/drawing/2014/main" val="587133907"/>
                    </a:ext>
                  </a:extLst>
                </a:gridCol>
                <a:gridCol w="827405">
                  <a:extLst>
                    <a:ext uri="{9D8B030D-6E8A-4147-A177-3AD203B41FA5}">
                      <a16:colId xmlns:a16="http://schemas.microsoft.com/office/drawing/2014/main" val="527471067"/>
                    </a:ext>
                  </a:extLst>
                </a:gridCol>
                <a:gridCol w="827405">
                  <a:extLst>
                    <a:ext uri="{9D8B030D-6E8A-4147-A177-3AD203B41FA5}">
                      <a16:colId xmlns:a16="http://schemas.microsoft.com/office/drawing/2014/main" val="908624452"/>
                    </a:ext>
                  </a:extLst>
                </a:gridCol>
                <a:gridCol w="827405">
                  <a:extLst>
                    <a:ext uri="{9D8B030D-6E8A-4147-A177-3AD203B41FA5}">
                      <a16:colId xmlns:a16="http://schemas.microsoft.com/office/drawing/2014/main" val="4083311113"/>
                    </a:ext>
                  </a:extLst>
                </a:gridCol>
              </a:tblGrid>
              <a:tr h="156390">
                <a:tc gridSpan="4">
                  <a:txBody>
                    <a:bodyPr/>
                    <a:lstStyle/>
                    <a:p>
                      <a:pPr algn="ctr"/>
                      <a:r>
                        <a:rPr lang="de-DE" sz="900" b="0">
                          <a:solidFill>
                            <a:schemeClr val="bg1"/>
                          </a:solidFill>
                        </a:rPr>
                        <a:t>Germany: </a:t>
                      </a:r>
                      <a:r>
                        <a:rPr lang="en-GB" sz="900" b="0">
                          <a:solidFill>
                            <a:schemeClr val="bg1"/>
                          </a:solidFill>
                        </a:rPr>
                        <a:t>Actual Generation per Production Type </a:t>
                      </a:r>
                      <a:r>
                        <a:rPr lang="de-DE" sz="900" b="0">
                          <a:solidFill>
                            <a:schemeClr val="bg1"/>
                          </a:solidFill>
                        </a:rPr>
                        <a:t>[MW]</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hMerge="1">
                  <a:txBody>
                    <a:bodyPr/>
                    <a:lstStyle/>
                    <a:p>
                      <a:pPr algn="ctr"/>
                      <a:endParaRPr lang="de-DE" sz="900" b="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hMerge="1">
                  <a:txBody>
                    <a:bodyPr/>
                    <a:lstStyle/>
                    <a:p>
                      <a:endParaRPr lang="en-GB"/>
                    </a:p>
                  </a:txBody>
                  <a:tcPr>
                    <a:lnL w="12700" cap="flat" cmpd="sng" algn="ctr">
                      <a:solidFill>
                        <a:schemeClr val="tx1"/>
                      </a:solidFill>
                      <a:prstDash val="solid"/>
                      <a:round/>
                      <a:headEnd type="none" w="med" len="med"/>
                      <a:tailEnd type="none" w="med" len="med"/>
                    </a:lnL>
                  </a:tcPr>
                </a:tc>
                <a:tc hMerge="1">
                  <a:txBody>
                    <a:bodyPr/>
                    <a:lstStyle/>
                    <a:p>
                      <a:pPr algn="ctr"/>
                      <a:endParaRPr lang="de-DE" sz="900" b="0">
                        <a:solidFill>
                          <a:schemeClr val="bg1"/>
                        </a:solidFill>
                      </a:endParaRPr>
                    </a:p>
                  </a:txBody>
                  <a:tcPr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extLst>
                  <a:ext uri="{0D108BD9-81ED-4DB2-BD59-A6C34878D82A}">
                    <a16:rowId xmlns:a16="http://schemas.microsoft.com/office/drawing/2014/main" val="1818800636"/>
                  </a:ext>
                </a:extLst>
              </a:tr>
              <a:tr h="156390">
                <a:tc rowSpan="2">
                  <a:txBody>
                    <a:bodyPr/>
                    <a:lstStyle/>
                    <a:p>
                      <a:pPr algn="ctr"/>
                      <a:r>
                        <a:rPr lang="de-DE" sz="900" b="0">
                          <a:solidFill>
                            <a:schemeClr val="bg1"/>
                          </a:solidFill>
                        </a:rPr>
                        <a:t>Time</a:t>
                      </a:r>
                    </a:p>
                    <a:p>
                      <a:pPr algn="ctr"/>
                      <a:r>
                        <a:rPr lang="de-DE" sz="900" b="0">
                          <a:solidFill>
                            <a:schemeClr val="bg1"/>
                          </a:solidFill>
                        </a:rPr>
                        <a:t>[</a:t>
                      </a:r>
                      <a:r>
                        <a:rPr lang="de-DE" sz="900" b="0" err="1">
                          <a:solidFill>
                            <a:schemeClr val="bg1"/>
                          </a:solidFill>
                        </a:rPr>
                        <a:t>hh:mm</a:t>
                      </a:r>
                      <a:r>
                        <a:rPr lang="de-DE" sz="900" b="0">
                          <a:solidFill>
                            <a:schemeClr val="bg1"/>
                          </a:solidFill>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gridSpan="2">
                  <a:txBody>
                    <a:bodyPr/>
                    <a:lstStyle/>
                    <a:p>
                      <a:pPr algn="ctr"/>
                      <a:r>
                        <a:rPr lang="de-DE" sz="900" b="0">
                          <a:solidFill>
                            <a:schemeClr val="bg1"/>
                          </a:solidFill>
                        </a:rPr>
                        <a:t>Wind</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hMerge="1">
                  <a:txBody>
                    <a:bodyPr/>
                    <a:lstStyle/>
                    <a:p>
                      <a:pPr algn="ctr"/>
                      <a:r>
                        <a:rPr lang="de-DE" sz="1000"/>
                        <a:t>Wind</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rgbClr val="009682"/>
                    </a:solidFill>
                  </a:tcPr>
                </a:tc>
                <a:tc rowSpan="2">
                  <a:txBody>
                    <a:bodyPr/>
                    <a:lstStyle/>
                    <a:p>
                      <a:pPr algn="ctr"/>
                      <a:r>
                        <a:rPr lang="de-DE" sz="900" b="0">
                          <a:solidFill>
                            <a:schemeClr val="bg1"/>
                          </a:solidFill>
                        </a:rPr>
                        <a:t>Solar</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extLst>
                  <a:ext uri="{0D108BD9-81ED-4DB2-BD59-A6C34878D82A}">
                    <a16:rowId xmlns:a16="http://schemas.microsoft.com/office/drawing/2014/main" val="47161478"/>
                  </a:ext>
                </a:extLst>
              </a:tr>
              <a:tr h="212856">
                <a:tc vMerge="1">
                  <a:txBody>
                    <a:bodyPr/>
                    <a:lstStyle/>
                    <a:p>
                      <a:endParaRPr lang="de-DE" sz="100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a:txBody>
                    <a:bodyPr/>
                    <a:lstStyle/>
                    <a:p>
                      <a:pPr algn="ctr"/>
                      <a:r>
                        <a:rPr lang="de-DE" sz="900" b="0" err="1">
                          <a:solidFill>
                            <a:schemeClr val="bg1"/>
                          </a:solidFill>
                        </a:rPr>
                        <a:t>Onshore</a:t>
                      </a:r>
                      <a:endParaRPr lang="de-DE" sz="900" b="0">
                        <a:solidFill>
                          <a:schemeClr val="bg1"/>
                        </a:solid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a:txBody>
                    <a:bodyPr/>
                    <a:lstStyle/>
                    <a:p>
                      <a:pPr marL="0" marR="0" lvl="0" indent="0" algn="ctr" defTabSz="914347" rtl="0" eaLnBrk="1" fontAlgn="auto" latinLnBrk="0" hangingPunct="1">
                        <a:lnSpc>
                          <a:spcPct val="100000"/>
                        </a:lnSpc>
                        <a:spcBef>
                          <a:spcPts val="0"/>
                        </a:spcBef>
                        <a:spcAft>
                          <a:spcPts val="0"/>
                        </a:spcAft>
                        <a:buClrTx/>
                        <a:buSzTx/>
                        <a:buFontTx/>
                        <a:buNone/>
                        <a:tabLst/>
                        <a:defRPr/>
                      </a:pPr>
                      <a:r>
                        <a:rPr lang="de-DE" sz="900" b="0">
                          <a:solidFill>
                            <a:schemeClr val="bg1"/>
                          </a:solidFill>
                        </a:rPr>
                        <a:t>Offshore </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vMerge="1">
                  <a:txBody>
                    <a:bodyPr/>
                    <a:lstStyle/>
                    <a:p>
                      <a:r>
                        <a:rPr lang="de-DE" sz="1000"/>
                        <a:t>Solar</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extLst>
                  <a:ext uri="{0D108BD9-81ED-4DB2-BD59-A6C34878D82A}">
                    <a16:rowId xmlns:a16="http://schemas.microsoft.com/office/drawing/2014/main" val="98737197"/>
                  </a:ext>
                </a:extLst>
              </a:tr>
              <a:tr h="212856">
                <a:tc>
                  <a:txBody>
                    <a:bodyPr/>
                    <a:lstStyle/>
                    <a:p>
                      <a:pPr fontAlgn="ctr"/>
                      <a:r>
                        <a:rPr lang="en-GB" sz="900" b="0" u="none" strike="noStrike">
                          <a:solidFill>
                            <a:srgbClr val="000000"/>
                          </a:solidFill>
                          <a:effectLst/>
                          <a:latin typeface="inherit"/>
                        </a:rPr>
                        <a:t>07:00 - 07:15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16,669</a:t>
                      </a: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4,398</a:t>
                      </a: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5,464</a:t>
                      </a: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912048985"/>
                  </a:ext>
                </a:extLst>
              </a:tr>
              <a:tr h="212856">
                <a:tc>
                  <a:txBody>
                    <a:bodyPr/>
                    <a:lstStyle/>
                    <a:p>
                      <a:pPr fontAlgn="ctr"/>
                      <a:r>
                        <a:rPr lang="en-GB" sz="900" b="0" u="none" strike="noStrike">
                          <a:solidFill>
                            <a:srgbClr val="000000"/>
                          </a:solidFill>
                          <a:effectLst/>
                          <a:latin typeface="inherit"/>
                        </a:rPr>
                        <a:t>07:15 - 07:30</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15,402</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4,360</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7,035</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7121491"/>
                  </a:ext>
                </a:extLst>
              </a:tr>
              <a:tr h="212856">
                <a:tc>
                  <a:txBody>
                    <a:bodyPr/>
                    <a:lstStyle/>
                    <a:p>
                      <a:pPr fontAlgn="ctr"/>
                      <a:r>
                        <a:rPr lang="en-GB" sz="900" b="0" u="none" strike="noStrike">
                          <a:solidFill>
                            <a:srgbClr val="000000"/>
                          </a:solidFill>
                          <a:effectLst/>
                          <a:latin typeface="inherit"/>
                        </a:rPr>
                        <a:t>07:30 - 07:45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14,036</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4,413</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8,785</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413605065"/>
                  </a:ext>
                </a:extLst>
              </a:tr>
              <a:tr h="212856">
                <a:tc>
                  <a:txBody>
                    <a:bodyPr/>
                    <a:lstStyle/>
                    <a:p>
                      <a:pPr fontAlgn="ctr"/>
                      <a:r>
                        <a:rPr lang="en-GB" sz="900" b="0" u="none" strike="noStrike">
                          <a:solidFill>
                            <a:srgbClr val="000000"/>
                          </a:solidFill>
                          <a:effectLst/>
                          <a:latin typeface="inherit"/>
                        </a:rPr>
                        <a:t>07:45 - 08:00</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12,671</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4,271</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10,630</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45864190"/>
                  </a:ext>
                </a:extLst>
              </a:tr>
              <a:tr h="212856">
                <a:tc>
                  <a:txBody>
                    <a:bodyPr/>
                    <a:lstStyle/>
                    <a:p>
                      <a:pPr fontAlgn="ctr"/>
                      <a:r>
                        <a:rPr lang="en-GB" sz="900" b="0" u="none" strike="noStrike">
                          <a:solidFill>
                            <a:srgbClr val="000000"/>
                          </a:solidFill>
                          <a:effectLst/>
                          <a:latin typeface="inherit"/>
                        </a:rPr>
                        <a:t>08:00 - 08:15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11,411</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4,155</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12,608</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125302274"/>
                  </a:ext>
                </a:extLst>
              </a:tr>
              <a:tr h="212856">
                <a:tc>
                  <a:txBody>
                    <a:bodyPr/>
                    <a:lstStyle/>
                    <a:p>
                      <a:pPr fontAlgn="ctr"/>
                      <a:r>
                        <a:rPr lang="en-GB" sz="900" b="0" u="none" strike="noStrike">
                          <a:solidFill>
                            <a:srgbClr val="000000"/>
                          </a:solidFill>
                          <a:effectLst/>
                          <a:latin typeface="inherit"/>
                        </a:rPr>
                        <a:t>08:15 - 08:30</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10,161</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4,312</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14,654</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27949626"/>
                  </a:ext>
                </a:extLst>
              </a:tr>
              <a:tr h="212856">
                <a:tc>
                  <a:txBody>
                    <a:bodyPr/>
                    <a:lstStyle/>
                    <a:p>
                      <a:pPr fontAlgn="ctr"/>
                      <a:r>
                        <a:rPr lang="en-GB" sz="900" b="0" u="none" strike="noStrike">
                          <a:solidFill>
                            <a:srgbClr val="000000"/>
                          </a:solidFill>
                          <a:effectLst/>
                          <a:latin typeface="inherit"/>
                        </a:rPr>
                        <a:t>08:30 - 08:45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9,092</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4,398</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16,591</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163042700"/>
                  </a:ext>
                </a:extLst>
              </a:tr>
              <a:tr h="212856">
                <a:tc>
                  <a:txBody>
                    <a:bodyPr/>
                    <a:lstStyle/>
                    <a:p>
                      <a:pPr fontAlgn="ctr"/>
                      <a:r>
                        <a:rPr lang="en-GB" sz="900" b="0" u="none" strike="noStrike">
                          <a:solidFill>
                            <a:srgbClr val="000000"/>
                          </a:solidFill>
                          <a:effectLst/>
                          <a:latin typeface="inherit"/>
                        </a:rPr>
                        <a:t>08:45 - 09:00</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8,461</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4,425</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18,431</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1501433"/>
                  </a:ext>
                </a:extLst>
              </a:tr>
              <a:tr h="212856">
                <a:tc>
                  <a:txBody>
                    <a:bodyPr/>
                    <a:lstStyle/>
                    <a:p>
                      <a:pPr fontAlgn="ctr"/>
                      <a:r>
                        <a:rPr lang="en-GB" sz="900" b="0" u="none" strike="noStrike">
                          <a:solidFill>
                            <a:srgbClr val="000000"/>
                          </a:solidFill>
                          <a:effectLst/>
                          <a:latin typeface="inherit"/>
                        </a:rPr>
                        <a:t>09:00 - 09:15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7,955</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4,654</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20,173</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14714764"/>
                  </a:ext>
                </a:extLst>
              </a:tr>
              <a:tr h="212856">
                <a:tc>
                  <a:txBody>
                    <a:bodyPr/>
                    <a:lstStyle/>
                    <a:p>
                      <a:pPr fontAlgn="ctr"/>
                      <a:r>
                        <a:rPr lang="en-GB" sz="900" b="0" u="none" strike="noStrike">
                          <a:solidFill>
                            <a:srgbClr val="000000"/>
                          </a:solidFill>
                          <a:effectLst/>
                          <a:latin typeface="inherit"/>
                        </a:rPr>
                        <a:t>09:15 - 09:30</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7,660</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4,669</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21,876</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53129376"/>
                  </a:ext>
                </a:extLst>
              </a:tr>
              <a:tr h="212856">
                <a:tc>
                  <a:txBody>
                    <a:bodyPr/>
                    <a:lstStyle/>
                    <a:p>
                      <a:pPr fontAlgn="ctr"/>
                      <a:r>
                        <a:rPr lang="en-GB" sz="900" b="0" u="none" strike="noStrike">
                          <a:solidFill>
                            <a:srgbClr val="000000"/>
                          </a:solidFill>
                          <a:effectLst/>
                          <a:latin typeface="inherit"/>
                        </a:rPr>
                        <a:t>09:30 - 09:45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7,659</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4,614</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23,531</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8953168"/>
                  </a:ext>
                </a:extLst>
              </a:tr>
              <a:tr h="212856">
                <a:tc>
                  <a:txBody>
                    <a:bodyPr/>
                    <a:lstStyle/>
                    <a:p>
                      <a:pPr fontAlgn="ctr"/>
                      <a:r>
                        <a:rPr lang="en-GB" sz="900" b="0" u="none" strike="noStrike">
                          <a:solidFill>
                            <a:srgbClr val="000000"/>
                          </a:solidFill>
                          <a:effectLst/>
                          <a:latin typeface="inherit"/>
                        </a:rPr>
                        <a:t>09:45 - 10:00</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7,884</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4,484</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25,038</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8087718"/>
                  </a:ext>
                </a:extLst>
              </a:tr>
              <a:tr h="212856">
                <a:tc>
                  <a:txBody>
                    <a:bodyPr/>
                    <a:lstStyle/>
                    <a:p>
                      <a:pPr fontAlgn="ctr"/>
                      <a:r>
                        <a:rPr lang="en-GB" sz="900" b="0" u="none" strike="noStrike">
                          <a:solidFill>
                            <a:srgbClr val="000000"/>
                          </a:solidFill>
                          <a:effectLst/>
                          <a:latin typeface="inherit"/>
                        </a:rPr>
                        <a:t>10:00 - 10:15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8,304</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4,640</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26,430</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2927949"/>
                  </a:ext>
                </a:extLst>
              </a:tr>
              <a:tr h="212856">
                <a:tc>
                  <a:txBody>
                    <a:bodyPr/>
                    <a:lstStyle/>
                    <a:p>
                      <a:pPr algn="ctr" fontAlgn="ctr"/>
                      <a:r>
                        <a:rPr lang="de-DE" sz="900" b="0" u="none" strike="noStrike">
                          <a:solidFill>
                            <a:srgbClr val="000000"/>
                          </a:solidFill>
                          <a:effectLst/>
                          <a:latin typeface="inherit"/>
                        </a:rPr>
                        <a:t>…</a:t>
                      </a:r>
                      <a:endParaRPr lang="en-GB" sz="900" b="0" u="none" strike="noStrike">
                        <a:solidFill>
                          <a:srgbClr val="000000"/>
                        </a:solidFill>
                        <a:effectLst/>
                        <a:latin typeface="inherit"/>
                      </a:endParaRP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100" b="0" i="0" u="none" strike="noStrike">
                          <a:solidFill>
                            <a:srgbClr val="000000"/>
                          </a:solidFill>
                          <a:effectLst/>
                          <a:latin typeface="Calibri" panose="020F0502020204030204" pitchFamily="34" charset="0"/>
                        </a:rPr>
                        <a:t>…</a:t>
                      </a:r>
                      <a:endParaRPr lang="en-GB" sz="1100" b="0" i="0" u="none" strike="noStrike">
                        <a:solidFill>
                          <a:srgbClr val="000000"/>
                        </a:solidFill>
                        <a:effectLst/>
                        <a:latin typeface="Calibri" panose="020F0502020204030204" pitchFamily="34" charset="0"/>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66016324"/>
                  </a:ext>
                </a:extLst>
              </a:tr>
            </a:tbl>
          </a:graphicData>
        </a:graphic>
      </p:graphicFrame>
      <p:grpSp>
        <p:nvGrpSpPr>
          <p:cNvPr id="7" name="Group 6">
            <a:extLst>
              <a:ext uri="{FF2B5EF4-FFF2-40B4-BE49-F238E27FC236}">
                <a16:creationId xmlns:a16="http://schemas.microsoft.com/office/drawing/2014/main" id="{EDD770A8-A7A5-6DFE-AB49-FA886AAACCF6}"/>
              </a:ext>
            </a:extLst>
          </p:cNvPr>
          <p:cNvGrpSpPr/>
          <p:nvPr/>
        </p:nvGrpSpPr>
        <p:grpSpPr>
          <a:xfrm>
            <a:off x="8488642" y="3502242"/>
            <a:ext cx="345728" cy="767748"/>
            <a:chOff x="1968847" y="5266549"/>
            <a:chExt cx="428440" cy="776592"/>
          </a:xfrm>
        </p:grpSpPr>
        <p:sp>
          <p:nvSpPr>
            <p:cNvPr id="8" name="Chevron 7">
              <a:extLst>
                <a:ext uri="{FF2B5EF4-FFF2-40B4-BE49-F238E27FC236}">
                  <a16:creationId xmlns:a16="http://schemas.microsoft.com/office/drawing/2014/main" id="{B19FA44E-8DF5-AFCB-54CD-CECED5691530}"/>
                </a:ext>
              </a:extLst>
            </p:cNvPr>
            <p:cNvSpPr/>
            <p:nvPr/>
          </p:nvSpPr>
          <p:spPr bwMode="gray">
            <a:xfrm flipV="1">
              <a:off x="1968847" y="5354508"/>
              <a:ext cx="238852" cy="600673"/>
            </a:xfrm>
            <a:prstGeom prst="chevron">
              <a:avLst/>
            </a:prstGeom>
            <a:solidFill>
              <a:schemeClr val="bg1">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A32020"/>
                </a:buClr>
                <a:buSzTx/>
                <a:buFontTx/>
                <a:buNone/>
                <a:tabLst/>
                <a:defRPr/>
              </a:pPr>
              <a:endParaRPr kumimoji="0" lang="en-US" sz="1227" b="1" i="0" u="none" strike="noStrike" kern="1200" cap="none" spc="0" normalizeH="0" baseline="0" noProof="0">
                <a:ln>
                  <a:noFill/>
                </a:ln>
                <a:solidFill>
                  <a:srgbClr val="000000"/>
                </a:solidFill>
                <a:effectLst/>
                <a:uLnTx/>
                <a:uFillTx/>
                <a:latin typeface="Arial"/>
                <a:ea typeface="+mn-ea"/>
                <a:cs typeface="+mn-cs"/>
              </a:endParaRPr>
            </a:p>
          </p:txBody>
        </p:sp>
        <p:sp>
          <p:nvSpPr>
            <p:cNvPr id="9" name="Chevron 8">
              <a:extLst>
                <a:ext uri="{FF2B5EF4-FFF2-40B4-BE49-F238E27FC236}">
                  <a16:creationId xmlns:a16="http://schemas.microsoft.com/office/drawing/2014/main" id="{811045A2-65E9-5E79-FDDD-D74DA5CA0369}"/>
                </a:ext>
              </a:extLst>
            </p:cNvPr>
            <p:cNvSpPr/>
            <p:nvPr/>
          </p:nvSpPr>
          <p:spPr bwMode="gray">
            <a:xfrm>
              <a:off x="2088480" y="5266549"/>
              <a:ext cx="308807" cy="776592"/>
            </a:xfrm>
            <a:prstGeom prst="chevron">
              <a:avLst/>
            </a:prstGeom>
            <a:solidFill>
              <a:schemeClr val="tx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227" b="1" i="0" u="none" strike="noStrike" kern="1200" cap="none" spc="0" normalizeH="0" baseline="0" noProof="0">
                <a:ln>
                  <a:noFill/>
                </a:ln>
                <a:solidFill>
                  <a:srgbClr val="FFFFFF"/>
                </a:solidFill>
                <a:effectLst/>
                <a:uLnTx/>
                <a:uFillTx/>
                <a:latin typeface="Arial"/>
                <a:ea typeface="+mn-ea"/>
                <a:cs typeface="+mn-cs"/>
              </a:endParaRPr>
            </a:p>
          </p:txBody>
        </p:sp>
      </p:grpSp>
      <p:grpSp>
        <p:nvGrpSpPr>
          <p:cNvPr id="39" name="Group 38">
            <a:extLst>
              <a:ext uri="{FF2B5EF4-FFF2-40B4-BE49-F238E27FC236}">
                <a16:creationId xmlns:a16="http://schemas.microsoft.com/office/drawing/2014/main" id="{4E4A4FBC-706F-C9EA-5170-1D75BF264769}"/>
              </a:ext>
            </a:extLst>
          </p:cNvPr>
          <p:cNvGrpSpPr/>
          <p:nvPr/>
        </p:nvGrpSpPr>
        <p:grpSpPr>
          <a:xfrm>
            <a:off x="9167578" y="2794255"/>
            <a:ext cx="2592000" cy="2183722"/>
            <a:chOff x="8965591" y="3778265"/>
            <a:chExt cx="2592000" cy="2183722"/>
          </a:xfrm>
        </p:grpSpPr>
        <p:sp>
          <p:nvSpPr>
            <p:cNvPr id="19" name="Rounded Rectangle 36">
              <a:extLst>
                <a:ext uri="{FF2B5EF4-FFF2-40B4-BE49-F238E27FC236}">
                  <a16:creationId xmlns:a16="http://schemas.microsoft.com/office/drawing/2014/main" id="{046B1ABC-E412-D92B-BFBC-180F5853C07B}"/>
                </a:ext>
              </a:extLst>
            </p:cNvPr>
            <p:cNvSpPr/>
            <p:nvPr/>
          </p:nvSpPr>
          <p:spPr>
            <a:xfrm>
              <a:off x="8971133" y="4766632"/>
              <a:ext cx="2586458" cy="862343"/>
            </a:xfrm>
            <a:prstGeom prst="roundRect">
              <a:avLst>
                <a:gd name="adj" fmla="val 3603"/>
              </a:avLst>
            </a:prstGeom>
            <a:no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a:solidFill>
                    <a:schemeClr val="tx1"/>
                  </a:solidFill>
                  <a:cs typeface="Segoe UI"/>
                </a:rPr>
                <a:t>Selling price per MW</a:t>
              </a:r>
              <a:endParaRPr lang="en-US" sz="1600" b="1">
                <a:solidFill>
                  <a:schemeClr val="tx1"/>
                </a:solidFill>
                <a:cs typeface="Segoe UI"/>
              </a:endParaRPr>
            </a:p>
          </p:txBody>
        </p:sp>
        <p:pic>
          <p:nvPicPr>
            <p:cNvPr id="22" name="Graphic 21">
              <a:extLst>
                <a:ext uri="{FF2B5EF4-FFF2-40B4-BE49-F238E27FC236}">
                  <a16:creationId xmlns:a16="http://schemas.microsoft.com/office/drawing/2014/main" id="{74077E3E-C744-EB0A-660A-9DEFF20D75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994362" y="5421987"/>
              <a:ext cx="540000" cy="540000"/>
            </a:xfrm>
            <a:prstGeom prst="rect">
              <a:avLst/>
            </a:prstGeom>
          </p:spPr>
        </p:pic>
        <p:pic>
          <p:nvPicPr>
            <p:cNvPr id="24" name="Graphic 23">
              <a:extLst>
                <a:ext uri="{FF2B5EF4-FFF2-40B4-BE49-F238E27FC236}">
                  <a16:creationId xmlns:a16="http://schemas.microsoft.com/office/drawing/2014/main" id="{FF187698-730A-07C0-DB89-CA34D119BE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994362" y="4433620"/>
              <a:ext cx="540000" cy="540000"/>
            </a:xfrm>
            <a:prstGeom prst="rect">
              <a:avLst/>
            </a:prstGeom>
          </p:spPr>
        </p:pic>
        <p:sp>
          <p:nvSpPr>
            <p:cNvPr id="33" name="Rounded Rectangle 36">
              <a:extLst>
                <a:ext uri="{FF2B5EF4-FFF2-40B4-BE49-F238E27FC236}">
                  <a16:creationId xmlns:a16="http://schemas.microsoft.com/office/drawing/2014/main" id="{27060936-EFFF-9FF1-30D5-81E7091B45C3}"/>
                </a:ext>
              </a:extLst>
            </p:cNvPr>
            <p:cNvSpPr/>
            <p:nvPr/>
          </p:nvSpPr>
          <p:spPr>
            <a:xfrm>
              <a:off x="8965591" y="3778265"/>
              <a:ext cx="2586458" cy="862343"/>
            </a:xfrm>
            <a:prstGeom prst="roundRect">
              <a:avLst>
                <a:gd name="adj" fmla="val 3603"/>
              </a:avLst>
            </a:prstGeom>
            <a:no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a:solidFill>
                    <a:schemeClr val="tx1"/>
                  </a:solidFill>
                  <a:cs typeface="Segoe UI"/>
                </a:rPr>
                <a:t>Dispatch quantity in MW</a:t>
              </a:r>
              <a:endParaRPr lang="en-US" sz="1600" b="1">
                <a:solidFill>
                  <a:schemeClr val="tx1"/>
                </a:solidFill>
                <a:cs typeface="Segoe UI"/>
              </a:endParaRPr>
            </a:p>
          </p:txBody>
        </p:sp>
      </p:grpSp>
      <p:grpSp>
        <p:nvGrpSpPr>
          <p:cNvPr id="42" name="Group 41">
            <a:extLst>
              <a:ext uri="{FF2B5EF4-FFF2-40B4-BE49-F238E27FC236}">
                <a16:creationId xmlns:a16="http://schemas.microsoft.com/office/drawing/2014/main" id="{A02CDD91-EF4F-C79C-47B8-FC94B3D42E37}"/>
              </a:ext>
            </a:extLst>
          </p:cNvPr>
          <p:cNvGrpSpPr/>
          <p:nvPr/>
        </p:nvGrpSpPr>
        <p:grpSpPr>
          <a:xfrm>
            <a:off x="9167578" y="1523293"/>
            <a:ext cx="2592000" cy="362300"/>
            <a:chOff x="371472" y="1388559"/>
            <a:chExt cx="5133627" cy="362300"/>
          </a:xfrm>
        </p:grpSpPr>
        <p:sp>
          <p:nvSpPr>
            <p:cNvPr id="47" name="Rectangle 46">
              <a:extLst>
                <a:ext uri="{FF2B5EF4-FFF2-40B4-BE49-F238E27FC236}">
                  <a16:creationId xmlns:a16="http://schemas.microsoft.com/office/drawing/2014/main" id="{E92FAF78-F02A-47F0-6758-7CAEA5ACC25F}"/>
                </a:ext>
              </a:extLst>
            </p:cNvPr>
            <p:cNvSpPr/>
            <p:nvPr/>
          </p:nvSpPr>
          <p:spPr>
            <a:xfrm>
              <a:off x="371473" y="1388559"/>
              <a:ext cx="5133626" cy="36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b="1" err="1">
                  <a:solidFill>
                    <a:schemeClr val="tx1"/>
                  </a:solidFill>
                </a:rPr>
                <a:t>Intended</a:t>
              </a:r>
              <a:r>
                <a:rPr lang="de-DE" sz="1200" b="1">
                  <a:solidFill>
                    <a:schemeClr val="tx1"/>
                  </a:solidFill>
                </a:rPr>
                <a:t> o</a:t>
              </a:r>
              <a:r>
                <a:rPr lang="en-GB" sz="1200" b="1">
                  <a:solidFill>
                    <a:schemeClr val="tx1"/>
                  </a:solidFill>
                </a:rPr>
                <a:t>utput variables</a:t>
              </a:r>
            </a:p>
          </p:txBody>
        </p:sp>
        <p:cxnSp>
          <p:nvCxnSpPr>
            <p:cNvPr id="49" name="Gerader Verbinder 175">
              <a:extLst>
                <a:ext uri="{FF2B5EF4-FFF2-40B4-BE49-F238E27FC236}">
                  <a16:creationId xmlns:a16="http://schemas.microsoft.com/office/drawing/2014/main" id="{18988171-3C65-A495-340C-8C04EC7A63C0}"/>
                </a:ext>
              </a:extLst>
            </p:cNvPr>
            <p:cNvCxnSpPr>
              <a:cxnSpLocks/>
            </p:cNvCxnSpPr>
            <p:nvPr/>
          </p:nvCxnSpPr>
          <p:spPr>
            <a:xfrm>
              <a:off x="371472" y="1705778"/>
              <a:ext cx="5133627" cy="0"/>
            </a:xfrm>
            <a:prstGeom prst="line">
              <a:avLst/>
            </a:prstGeom>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4" name="Gruppieren 21">
            <a:extLst>
              <a:ext uri="{FF2B5EF4-FFF2-40B4-BE49-F238E27FC236}">
                <a16:creationId xmlns:a16="http://schemas.microsoft.com/office/drawing/2014/main" id="{38537909-2DF8-3EB7-F2F1-71A143900EC7}"/>
              </a:ext>
            </a:extLst>
          </p:cNvPr>
          <p:cNvGrpSpPr>
            <a:grpSpLocks noChangeAspect="1"/>
          </p:cNvGrpSpPr>
          <p:nvPr/>
        </p:nvGrpSpPr>
        <p:grpSpPr>
          <a:xfrm rot="396030">
            <a:off x="7804863" y="1834999"/>
            <a:ext cx="708172" cy="321689"/>
            <a:chOff x="10316954" y="444724"/>
            <a:chExt cx="1570191" cy="628177"/>
          </a:xfrm>
          <a:solidFill>
            <a:schemeClr val="bg1"/>
          </a:solidFill>
        </p:grpSpPr>
        <p:sp>
          <p:nvSpPr>
            <p:cNvPr id="15" name="Rechteck: abgerundete Ecken 22">
              <a:extLst>
                <a:ext uri="{FF2B5EF4-FFF2-40B4-BE49-F238E27FC236}">
                  <a16:creationId xmlns:a16="http://schemas.microsoft.com/office/drawing/2014/main" id="{C65E7BCC-7D60-4129-7D6E-820CEE9484E6}"/>
                </a:ext>
              </a:extLst>
            </p:cNvPr>
            <p:cNvSpPr/>
            <p:nvPr/>
          </p:nvSpPr>
          <p:spPr>
            <a:xfrm rot="722055">
              <a:off x="10316954" y="574121"/>
              <a:ext cx="1570191" cy="498780"/>
            </a:xfrm>
            <a:prstGeom prst="roundRect">
              <a:avLst>
                <a:gd name="adj" fmla="val 49259"/>
              </a:avLst>
            </a:prstGeom>
            <a:grp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de-DE" sz="600" b="1">
                  <a:solidFill>
                    <a:schemeClr val="tx2"/>
                  </a:solidFill>
                  <a:latin typeface="Messina Sans"/>
                </a:rPr>
                <a:t>Input </a:t>
              </a:r>
              <a:r>
                <a:rPr lang="en-GB" sz="600" b="1">
                  <a:solidFill>
                    <a:schemeClr val="tx2"/>
                  </a:solidFill>
                  <a:latin typeface="Messina Sans"/>
                </a:rPr>
                <a:t>Platform</a:t>
              </a:r>
              <a:r>
                <a:rPr lang="de-DE" sz="600" b="1">
                  <a:solidFill>
                    <a:schemeClr val="tx2"/>
                  </a:solidFill>
                  <a:latin typeface="Messina Sans"/>
                </a:rPr>
                <a:t>: ENTSO-E</a:t>
              </a:r>
            </a:p>
          </p:txBody>
        </p:sp>
        <p:cxnSp>
          <p:nvCxnSpPr>
            <p:cNvPr id="20" name="Gerader Verbinder 23">
              <a:extLst>
                <a:ext uri="{FF2B5EF4-FFF2-40B4-BE49-F238E27FC236}">
                  <a16:creationId xmlns:a16="http://schemas.microsoft.com/office/drawing/2014/main" id="{47B5AD31-D8C4-66F6-46C3-233C59AB7C9A}"/>
                </a:ext>
              </a:extLst>
            </p:cNvPr>
            <p:cNvCxnSpPr>
              <a:cxnSpLocks/>
            </p:cNvCxnSpPr>
            <p:nvPr/>
          </p:nvCxnSpPr>
          <p:spPr>
            <a:xfrm flipV="1">
              <a:off x="11155625" y="444724"/>
              <a:ext cx="39733" cy="193298"/>
            </a:xfrm>
            <a:prstGeom prst="line">
              <a:avLst/>
            </a:prstGeom>
            <a:grpFill/>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21" name="Gruppieren 21">
            <a:extLst>
              <a:ext uri="{FF2B5EF4-FFF2-40B4-BE49-F238E27FC236}">
                <a16:creationId xmlns:a16="http://schemas.microsoft.com/office/drawing/2014/main" id="{8CDD020E-F9FB-5124-4011-03F2D36B0742}"/>
              </a:ext>
            </a:extLst>
          </p:cNvPr>
          <p:cNvGrpSpPr>
            <a:grpSpLocks noChangeAspect="1"/>
          </p:cNvGrpSpPr>
          <p:nvPr/>
        </p:nvGrpSpPr>
        <p:grpSpPr>
          <a:xfrm rot="396030">
            <a:off x="3566955" y="1834998"/>
            <a:ext cx="708172" cy="321689"/>
            <a:chOff x="10316954" y="444724"/>
            <a:chExt cx="1570191" cy="628177"/>
          </a:xfrm>
          <a:solidFill>
            <a:schemeClr val="bg1"/>
          </a:solidFill>
        </p:grpSpPr>
        <p:sp>
          <p:nvSpPr>
            <p:cNvPr id="23" name="Rechteck: abgerundete Ecken 22">
              <a:extLst>
                <a:ext uri="{FF2B5EF4-FFF2-40B4-BE49-F238E27FC236}">
                  <a16:creationId xmlns:a16="http://schemas.microsoft.com/office/drawing/2014/main" id="{BFE2DD52-BEBB-4044-41FC-D7C5757493BD}"/>
                </a:ext>
              </a:extLst>
            </p:cNvPr>
            <p:cNvSpPr/>
            <p:nvPr/>
          </p:nvSpPr>
          <p:spPr>
            <a:xfrm rot="722055">
              <a:off x="10316954" y="574121"/>
              <a:ext cx="1570191" cy="498780"/>
            </a:xfrm>
            <a:prstGeom prst="roundRect">
              <a:avLst>
                <a:gd name="adj" fmla="val 49259"/>
              </a:avLst>
            </a:prstGeom>
            <a:grp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de-DE" sz="600" b="1">
                  <a:solidFill>
                    <a:schemeClr val="tx2"/>
                  </a:solidFill>
                  <a:latin typeface="Messina Sans"/>
                </a:rPr>
                <a:t>Input </a:t>
              </a:r>
              <a:r>
                <a:rPr lang="de-DE" sz="600" b="1" err="1">
                  <a:solidFill>
                    <a:schemeClr val="tx2"/>
                  </a:solidFill>
                  <a:latin typeface="Messina Sans"/>
                </a:rPr>
                <a:t>Platform</a:t>
              </a:r>
              <a:r>
                <a:rPr lang="de-DE" sz="600" b="1">
                  <a:solidFill>
                    <a:schemeClr val="tx2"/>
                  </a:solidFill>
                  <a:latin typeface="Messina Sans"/>
                </a:rPr>
                <a:t>: ENTSO-E</a:t>
              </a:r>
            </a:p>
          </p:txBody>
        </p:sp>
        <p:cxnSp>
          <p:nvCxnSpPr>
            <p:cNvPr id="25" name="Gerader Verbinder 23">
              <a:extLst>
                <a:ext uri="{FF2B5EF4-FFF2-40B4-BE49-F238E27FC236}">
                  <a16:creationId xmlns:a16="http://schemas.microsoft.com/office/drawing/2014/main" id="{6068E5A2-BB6A-9315-2117-C9AF6D6D4F99}"/>
                </a:ext>
              </a:extLst>
            </p:cNvPr>
            <p:cNvCxnSpPr>
              <a:cxnSpLocks/>
            </p:cNvCxnSpPr>
            <p:nvPr/>
          </p:nvCxnSpPr>
          <p:spPr>
            <a:xfrm flipV="1">
              <a:off x="11155625" y="444724"/>
              <a:ext cx="39733" cy="193298"/>
            </a:xfrm>
            <a:prstGeom prst="line">
              <a:avLst/>
            </a:prstGeom>
            <a:grpFill/>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2455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88ECC33-AB57-4599-2353-6247A03F6E2B}"/>
              </a:ext>
            </a:extLst>
          </p:cNvPr>
          <p:cNvSpPr>
            <a:spLocks noGrp="1"/>
          </p:cNvSpPr>
          <p:nvPr>
            <p:ph type="dt" sz="half" idx="10"/>
          </p:nvPr>
        </p:nvSpPr>
        <p:spPr/>
        <p:txBody>
          <a:bodyPr/>
          <a:lstStyle/>
          <a:p>
            <a:fld id="{0A9BFA6A-9A63-4E2D-92C0-C77BFA750EDB}" type="datetime1">
              <a:rPr lang="de-DE" noProof="0" smtClean="0"/>
              <a:t>18.07.2023</a:t>
            </a:fld>
            <a:endParaRPr lang="en-US" noProof="0"/>
          </a:p>
        </p:txBody>
      </p:sp>
      <p:sp>
        <p:nvSpPr>
          <p:cNvPr id="4" name="Foliennummernplatzhalter 3">
            <a:extLst>
              <a:ext uri="{FF2B5EF4-FFF2-40B4-BE49-F238E27FC236}">
                <a16:creationId xmlns:a16="http://schemas.microsoft.com/office/drawing/2014/main" id="{FEE9109B-2B38-5828-D75F-0C01178B4D2E}"/>
              </a:ext>
            </a:extLst>
          </p:cNvPr>
          <p:cNvSpPr>
            <a:spLocks noGrp="1"/>
          </p:cNvSpPr>
          <p:nvPr>
            <p:ph type="sldNum" sz="quarter" idx="12"/>
          </p:nvPr>
        </p:nvSpPr>
        <p:spPr/>
        <p:txBody>
          <a:bodyPr/>
          <a:lstStyle/>
          <a:p>
            <a:fld id="{61696EC4-B4CF-4701-AD06-A8439D6D8E12}" type="slidenum">
              <a:rPr lang="en-US" noProof="0" smtClean="0"/>
              <a:t>5</a:t>
            </a:fld>
            <a:endParaRPr lang="en-US" noProof="0"/>
          </a:p>
        </p:txBody>
      </p:sp>
      <p:sp>
        <p:nvSpPr>
          <p:cNvPr id="5" name="Titel 4">
            <a:extLst>
              <a:ext uri="{FF2B5EF4-FFF2-40B4-BE49-F238E27FC236}">
                <a16:creationId xmlns:a16="http://schemas.microsoft.com/office/drawing/2014/main" id="{D90E788C-F2F9-CC7A-4F39-6FFC8F3A26D9}"/>
              </a:ext>
            </a:extLst>
          </p:cNvPr>
          <p:cNvSpPr>
            <a:spLocks noGrp="1"/>
          </p:cNvSpPr>
          <p:nvPr>
            <p:ph type="title"/>
          </p:nvPr>
        </p:nvSpPr>
        <p:spPr>
          <a:xfrm>
            <a:off x="353019" y="442384"/>
            <a:ext cx="9158904" cy="767748"/>
          </a:xfrm>
        </p:spPr>
        <p:txBody>
          <a:bodyPr>
            <a:noAutofit/>
          </a:bodyPr>
          <a:lstStyle/>
          <a:p>
            <a:r>
              <a:rPr lang="en-US" sz="2400">
                <a:cs typeface="Arial"/>
              </a:rPr>
              <a:t>Theory: Basics</a:t>
            </a:r>
            <a:r>
              <a:rPr lang="de-DE" sz="2400" b="1"/>
              <a:t> Reinforcement Learning</a:t>
            </a:r>
            <a:endParaRPr lang="en-US" sz="2400">
              <a:cs typeface="Arial"/>
            </a:endParaRPr>
          </a:p>
        </p:txBody>
      </p:sp>
      <p:grpSp>
        <p:nvGrpSpPr>
          <p:cNvPr id="14" name="Group 13">
            <a:extLst>
              <a:ext uri="{FF2B5EF4-FFF2-40B4-BE49-F238E27FC236}">
                <a16:creationId xmlns:a16="http://schemas.microsoft.com/office/drawing/2014/main" id="{9A13F459-749B-CE28-478B-86315FDF37A7}"/>
              </a:ext>
            </a:extLst>
          </p:cNvPr>
          <p:cNvGrpSpPr/>
          <p:nvPr/>
        </p:nvGrpSpPr>
        <p:grpSpPr>
          <a:xfrm>
            <a:off x="66278" y="65715"/>
            <a:ext cx="360000" cy="360000"/>
            <a:chOff x="723157" y="1635991"/>
            <a:chExt cx="540000" cy="540000"/>
          </a:xfrm>
        </p:grpSpPr>
        <p:sp>
          <p:nvSpPr>
            <p:cNvPr id="15" name="Oval 14">
              <a:extLst>
                <a:ext uri="{FF2B5EF4-FFF2-40B4-BE49-F238E27FC236}">
                  <a16:creationId xmlns:a16="http://schemas.microsoft.com/office/drawing/2014/main" id="{71453FFB-8BF4-AB8F-392E-36D60F2EEC7C}"/>
                </a:ext>
              </a:extLst>
            </p:cNvPr>
            <p:cNvSpPr>
              <a:spLocks noChangeAspect="1"/>
            </p:cNvSpPr>
            <p:nvPr/>
          </p:nvSpPr>
          <p:spPr>
            <a:xfrm>
              <a:off x="723157" y="163599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Graphic 15">
              <a:extLst>
                <a:ext uri="{FF2B5EF4-FFF2-40B4-BE49-F238E27FC236}">
                  <a16:creationId xmlns:a16="http://schemas.microsoft.com/office/drawing/2014/main" id="{6F2143E8-0A5C-C1A3-2ACA-74A52D257C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157" y="1725991"/>
              <a:ext cx="360000" cy="360000"/>
            </a:xfrm>
            <a:prstGeom prst="rect">
              <a:avLst/>
            </a:prstGeom>
          </p:spPr>
        </p:pic>
      </p:grpSp>
      <p:grpSp>
        <p:nvGrpSpPr>
          <p:cNvPr id="9" name="Group 8">
            <a:extLst>
              <a:ext uri="{FF2B5EF4-FFF2-40B4-BE49-F238E27FC236}">
                <a16:creationId xmlns:a16="http://schemas.microsoft.com/office/drawing/2014/main" id="{D923BCA3-01E9-EA2F-7B7F-A4C84D80379A}"/>
              </a:ext>
            </a:extLst>
          </p:cNvPr>
          <p:cNvGrpSpPr/>
          <p:nvPr/>
        </p:nvGrpSpPr>
        <p:grpSpPr>
          <a:xfrm>
            <a:off x="2994156" y="1788599"/>
            <a:ext cx="6203688" cy="3962744"/>
            <a:chOff x="2994156" y="1559030"/>
            <a:chExt cx="6203688" cy="3962744"/>
          </a:xfrm>
        </p:grpSpPr>
        <p:sp>
          <p:nvSpPr>
            <p:cNvPr id="22" name="Rounded Rectangle 36">
              <a:extLst>
                <a:ext uri="{FF2B5EF4-FFF2-40B4-BE49-F238E27FC236}">
                  <a16:creationId xmlns:a16="http://schemas.microsoft.com/office/drawing/2014/main" id="{4D68DB96-2D3C-46A9-19C8-DE22E5259902}"/>
                </a:ext>
              </a:extLst>
            </p:cNvPr>
            <p:cNvSpPr/>
            <p:nvPr/>
          </p:nvSpPr>
          <p:spPr>
            <a:xfrm>
              <a:off x="2994156" y="1559030"/>
              <a:ext cx="6203688" cy="3739940"/>
            </a:xfrm>
            <a:prstGeom prst="roundRect">
              <a:avLst>
                <a:gd name="adj" fmla="val 3603"/>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endParaRPr lang="en-US" sz="1100">
                <a:solidFill>
                  <a:schemeClr val="tx1"/>
                </a:solidFill>
                <a:cs typeface="Segoe UI"/>
              </a:endParaRPr>
            </a:p>
          </p:txBody>
        </p:sp>
        <p:pic>
          <p:nvPicPr>
            <p:cNvPr id="21" name="Picture 20">
              <a:extLst>
                <a:ext uri="{FF2B5EF4-FFF2-40B4-BE49-F238E27FC236}">
                  <a16:creationId xmlns:a16="http://schemas.microsoft.com/office/drawing/2014/main" id="{E3C572C4-9AD4-14C5-957E-CCEA63C21C6A}"/>
                </a:ext>
              </a:extLst>
            </p:cNvPr>
            <p:cNvPicPr>
              <a:picLocks noChangeAspect="1"/>
            </p:cNvPicPr>
            <p:nvPr/>
          </p:nvPicPr>
          <p:blipFill>
            <a:blip r:embed="rId5"/>
            <a:stretch>
              <a:fillRect/>
            </a:stretch>
          </p:blipFill>
          <p:spPr>
            <a:xfrm>
              <a:off x="3157127" y="1793948"/>
              <a:ext cx="5877745" cy="3305636"/>
            </a:xfrm>
            <a:prstGeom prst="rect">
              <a:avLst/>
            </a:prstGeom>
          </p:spPr>
        </p:pic>
        <p:sp>
          <p:nvSpPr>
            <p:cNvPr id="23" name="TextBox 22">
              <a:extLst>
                <a:ext uri="{FF2B5EF4-FFF2-40B4-BE49-F238E27FC236}">
                  <a16:creationId xmlns:a16="http://schemas.microsoft.com/office/drawing/2014/main" id="{56B9EBC1-EB4B-E217-4F7C-FEDE5991C763}"/>
                </a:ext>
              </a:extLst>
            </p:cNvPr>
            <p:cNvSpPr txBox="1"/>
            <p:nvPr/>
          </p:nvSpPr>
          <p:spPr>
            <a:xfrm>
              <a:off x="2994156" y="5275553"/>
              <a:ext cx="5152127" cy="246221"/>
            </a:xfrm>
            <a:prstGeom prst="rect">
              <a:avLst/>
            </a:prstGeom>
            <a:noFill/>
          </p:spPr>
          <p:txBody>
            <a:bodyPr wrap="square" rtlCol="0">
              <a:spAutoFit/>
            </a:bodyPr>
            <a:lstStyle/>
            <a:p>
              <a:r>
                <a:rPr lang="de-DE" sz="1000"/>
                <a:t>Source: Prof. Dr. J. M. Zöllner – Maschinelles Lernen I – Grundverfahren</a:t>
              </a:r>
              <a:endParaRPr lang="en-DE" sz="1000"/>
            </a:p>
          </p:txBody>
        </p:sp>
      </p:grpSp>
    </p:spTree>
    <p:extLst>
      <p:ext uri="{BB962C8B-B14F-4D97-AF65-F5344CB8AC3E}">
        <p14:creationId xmlns:p14="http://schemas.microsoft.com/office/powerpoint/2010/main" val="2789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88ECC33-AB57-4599-2353-6247A03F6E2B}"/>
              </a:ext>
            </a:extLst>
          </p:cNvPr>
          <p:cNvSpPr>
            <a:spLocks noGrp="1"/>
          </p:cNvSpPr>
          <p:nvPr>
            <p:ph type="dt" sz="half" idx="10"/>
          </p:nvPr>
        </p:nvSpPr>
        <p:spPr/>
        <p:txBody>
          <a:bodyPr/>
          <a:lstStyle/>
          <a:p>
            <a:fld id="{0A9BFA6A-9A63-4E2D-92C0-C77BFA750EDB}" type="datetime1">
              <a:rPr lang="de-DE" noProof="0" smtClean="0"/>
              <a:t>18.07.2023</a:t>
            </a:fld>
            <a:endParaRPr lang="en-US" noProof="0"/>
          </a:p>
        </p:txBody>
      </p:sp>
      <p:sp>
        <p:nvSpPr>
          <p:cNvPr id="4" name="Foliennummernplatzhalter 3">
            <a:extLst>
              <a:ext uri="{FF2B5EF4-FFF2-40B4-BE49-F238E27FC236}">
                <a16:creationId xmlns:a16="http://schemas.microsoft.com/office/drawing/2014/main" id="{FEE9109B-2B38-5828-D75F-0C01178B4D2E}"/>
              </a:ext>
            </a:extLst>
          </p:cNvPr>
          <p:cNvSpPr>
            <a:spLocks noGrp="1"/>
          </p:cNvSpPr>
          <p:nvPr>
            <p:ph type="sldNum" sz="quarter" idx="12"/>
          </p:nvPr>
        </p:nvSpPr>
        <p:spPr/>
        <p:txBody>
          <a:bodyPr/>
          <a:lstStyle/>
          <a:p>
            <a:fld id="{61696EC4-B4CF-4701-AD06-A8439D6D8E12}" type="slidenum">
              <a:rPr lang="en-US" noProof="0" smtClean="0"/>
              <a:t>6</a:t>
            </a:fld>
            <a:endParaRPr lang="en-US" noProof="0"/>
          </a:p>
        </p:txBody>
      </p:sp>
      <p:sp>
        <p:nvSpPr>
          <p:cNvPr id="5" name="Titel 4">
            <a:extLst>
              <a:ext uri="{FF2B5EF4-FFF2-40B4-BE49-F238E27FC236}">
                <a16:creationId xmlns:a16="http://schemas.microsoft.com/office/drawing/2014/main" id="{D90E788C-F2F9-CC7A-4F39-6FFC8F3A26D9}"/>
              </a:ext>
            </a:extLst>
          </p:cNvPr>
          <p:cNvSpPr>
            <a:spLocks noGrp="1"/>
          </p:cNvSpPr>
          <p:nvPr>
            <p:ph type="title"/>
          </p:nvPr>
        </p:nvSpPr>
        <p:spPr>
          <a:xfrm>
            <a:off x="353019" y="442384"/>
            <a:ext cx="9158904" cy="767748"/>
          </a:xfrm>
        </p:spPr>
        <p:txBody>
          <a:bodyPr>
            <a:noAutofit/>
          </a:bodyPr>
          <a:lstStyle/>
          <a:p>
            <a:r>
              <a:rPr lang="en-US" sz="2400">
                <a:cs typeface="Arial"/>
              </a:rPr>
              <a:t>Theory: </a:t>
            </a:r>
            <a:r>
              <a:rPr lang="de-DE" sz="2400" b="1" err="1"/>
              <a:t>Taxonomy</a:t>
            </a:r>
            <a:r>
              <a:rPr lang="de-DE" sz="2400" b="1"/>
              <a:t> </a:t>
            </a:r>
            <a:r>
              <a:rPr lang="de-DE" sz="2400" b="1" err="1"/>
              <a:t>of</a:t>
            </a:r>
            <a:r>
              <a:rPr lang="de-DE" sz="2400" b="1"/>
              <a:t> Reinforcement Learning</a:t>
            </a:r>
            <a:endParaRPr lang="en-US" sz="2400">
              <a:cs typeface="Arial"/>
            </a:endParaRPr>
          </a:p>
        </p:txBody>
      </p:sp>
      <p:grpSp>
        <p:nvGrpSpPr>
          <p:cNvPr id="14" name="Group 13">
            <a:extLst>
              <a:ext uri="{FF2B5EF4-FFF2-40B4-BE49-F238E27FC236}">
                <a16:creationId xmlns:a16="http://schemas.microsoft.com/office/drawing/2014/main" id="{9A13F459-749B-CE28-478B-86315FDF37A7}"/>
              </a:ext>
            </a:extLst>
          </p:cNvPr>
          <p:cNvGrpSpPr/>
          <p:nvPr/>
        </p:nvGrpSpPr>
        <p:grpSpPr>
          <a:xfrm>
            <a:off x="66278" y="65715"/>
            <a:ext cx="360000" cy="360000"/>
            <a:chOff x="723157" y="1635991"/>
            <a:chExt cx="540000" cy="540000"/>
          </a:xfrm>
        </p:grpSpPr>
        <p:sp>
          <p:nvSpPr>
            <p:cNvPr id="15" name="Oval 14">
              <a:extLst>
                <a:ext uri="{FF2B5EF4-FFF2-40B4-BE49-F238E27FC236}">
                  <a16:creationId xmlns:a16="http://schemas.microsoft.com/office/drawing/2014/main" id="{71453FFB-8BF4-AB8F-392E-36D60F2EEC7C}"/>
                </a:ext>
              </a:extLst>
            </p:cNvPr>
            <p:cNvSpPr>
              <a:spLocks noChangeAspect="1"/>
            </p:cNvSpPr>
            <p:nvPr/>
          </p:nvSpPr>
          <p:spPr>
            <a:xfrm>
              <a:off x="723157" y="163599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Graphic 15">
              <a:extLst>
                <a:ext uri="{FF2B5EF4-FFF2-40B4-BE49-F238E27FC236}">
                  <a16:creationId xmlns:a16="http://schemas.microsoft.com/office/drawing/2014/main" id="{6F2143E8-0A5C-C1A3-2ACA-74A52D257C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157" y="1725991"/>
              <a:ext cx="360000" cy="360000"/>
            </a:xfrm>
            <a:prstGeom prst="rect">
              <a:avLst/>
            </a:prstGeom>
          </p:spPr>
        </p:pic>
      </p:grpSp>
      <p:grpSp>
        <p:nvGrpSpPr>
          <p:cNvPr id="7" name="Group 6">
            <a:extLst>
              <a:ext uri="{FF2B5EF4-FFF2-40B4-BE49-F238E27FC236}">
                <a16:creationId xmlns:a16="http://schemas.microsoft.com/office/drawing/2014/main" id="{63AF3D19-F3DC-5991-6E12-F74A1D5CCAAD}"/>
              </a:ext>
            </a:extLst>
          </p:cNvPr>
          <p:cNvGrpSpPr/>
          <p:nvPr/>
        </p:nvGrpSpPr>
        <p:grpSpPr>
          <a:xfrm>
            <a:off x="3393948" y="1598311"/>
            <a:ext cx="5404104" cy="4537577"/>
            <a:chOff x="3264408" y="1341136"/>
            <a:chExt cx="5404104" cy="4537577"/>
          </a:xfrm>
        </p:grpSpPr>
        <p:sp>
          <p:nvSpPr>
            <p:cNvPr id="2" name="Rounded Rectangle 36">
              <a:extLst>
                <a:ext uri="{FF2B5EF4-FFF2-40B4-BE49-F238E27FC236}">
                  <a16:creationId xmlns:a16="http://schemas.microsoft.com/office/drawing/2014/main" id="{55D2B6DA-AB2C-354F-04E0-0F479301560A}"/>
                </a:ext>
              </a:extLst>
            </p:cNvPr>
            <p:cNvSpPr/>
            <p:nvPr/>
          </p:nvSpPr>
          <p:spPr>
            <a:xfrm>
              <a:off x="3264408" y="1341136"/>
              <a:ext cx="5404104" cy="4149398"/>
            </a:xfrm>
            <a:prstGeom prst="roundRect">
              <a:avLst>
                <a:gd name="adj" fmla="val 3603"/>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endParaRPr lang="en-US" sz="1100">
                <a:solidFill>
                  <a:schemeClr val="tx1"/>
                </a:solidFill>
                <a:cs typeface="Segoe UI"/>
              </a:endParaRPr>
            </a:p>
          </p:txBody>
        </p:sp>
        <p:pic>
          <p:nvPicPr>
            <p:cNvPr id="12" name="Grafik 17" descr="Ein Bild, das Text, Kreis, Schrift, Screenshot enthält.&#10;&#10;Beschreibung automatisch generiert.">
              <a:extLst>
                <a:ext uri="{FF2B5EF4-FFF2-40B4-BE49-F238E27FC236}">
                  <a16:creationId xmlns:a16="http://schemas.microsoft.com/office/drawing/2014/main" id="{4F142DC7-423E-8FDF-4844-6710A1E59FB9}"/>
                </a:ext>
              </a:extLst>
            </p:cNvPr>
            <p:cNvPicPr>
              <a:picLocks noChangeAspect="1"/>
            </p:cNvPicPr>
            <p:nvPr/>
          </p:nvPicPr>
          <p:blipFill rotWithShape="1">
            <a:blip r:embed="rId5"/>
            <a:srcRect t="3459" b="4982"/>
            <a:stretch/>
          </p:blipFill>
          <p:spPr>
            <a:xfrm>
              <a:off x="3438499" y="1504165"/>
              <a:ext cx="4821225" cy="3849669"/>
            </a:xfrm>
            <a:prstGeom prst="rect">
              <a:avLst/>
            </a:prstGeom>
          </p:spPr>
        </p:pic>
        <p:sp>
          <p:nvSpPr>
            <p:cNvPr id="6" name="TextBox 5">
              <a:extLst>
                <a:ext uri="{FF2B5EF4-FFF2-40B4-BE49-F238E27FC236}">
                  <a16:creationId xmlns:a16="http://schemas.microsoft.com/office/drawing/2014/main" id="{5B371053-3B2E-D128-EC00-A30690D3DA74}"/>
                </a:ext>
              </a:extLst>
            </p:cNvPr>
            <p:cNvSpPr txBox="1"/>
            <p:nvPr/>
          </p:nvSpPr>
          <p:spPr>
            <a:xfrm>
              <a:off x="3264408" y="5632492"/>
              <a:ext cx="4999863" cy="246221"/>
            </a:xfrm>
            <a:prstGeom prst="rect">
              <a:avLst/>
            </a:prstGeom>
            <a:noFill/>
          </p:spPr>
          <p:txBody>
            <a:bodyPr wrap="square" rtlCol="0">
              <a:spAutoFit/>
            </a:bodyPr>
            <a:lstStyle/>
            <a:p>
              <a:r>
                <a:rPr lang="de-DE" sz="1000"/>
                <a:t>Source: Prof. Dr. J. M. Zöllner – Maschinelles Lernen I – Grundverfahren</a:t>
              </a:r>
              <a:endParaRPr lang="en-DE" sz="1000"/>
            </a:p>
          </p:txBody>
        </p:sp>
      </p:grpSp>
    </p:spTree>
    <p:extLst>
      <p:ext uri="{BB962C8B-B14F-4D97-AF65-F5344CB8AC3E}">
        <p14:creationId xmlns:p14="http://schemas.microsoft.com/office/powerpoint/2010/main" val="3408022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88ECC33-AB57-4599-2353-6247A03F6E2B}"/>
              </a:ext>
            </a:extLst>
          </p:cNvPr>
          <p:cNvSpPr>
            <a:spLocks noGrp="1"/>
          </p:cNvSpPr>
          <p:nvPr>
            <p:ph type="dt" sz="half" idx="10"/>
          </p:nvPr>
        </p:nvSpPr>
        <p:spPr/>
        <p:txBody>
          <a:bodyPr/>
          <a:lstStyle/>
          <a:p>
            <a:fld id="{0A9BFA6A-9A63-4E2D-92C0-C77BFA750EDB}" type="datetime1">
              <a:rPr lang="de-DE" noProof="0" smtClean="0"/>
              <a:t>18.07.2023</a:t>
            </a:fld>
            <a:endParaRPr lang="en-US" noProof="0"/>
          </a:p>
        </p:txBody>
      </p:sp>
      <p:sp>
        <p:nvSpPr>
          <p:cNvPr id="4" name="Foliennummernplatzhalter 3">
            <a:extLst>
              <a:ext uri="{FF2B5EF4-FFF2-40B4-BE49-F238E27FC236}">
                <a16:creationId xmlns:a16="http://schemas.microsoft.com/office/drawing/2014/main" id="{FEE9109B-2B38-5828-D75F-0C01178B4D2E}"/>
              </a:ext>
            </a:extLst>
          </p:cNvPr>
          <p:cNvSpPr>
            <a:spLocks noGrp="1"/>
          </p:cNvSpPr>
          <p:nvPr>
            <p:ph type="sldNum" sz="quarter" idx="12"/>
          </p:nvPr>
        </p:nvSpPr>
        <p:spPr/>
        <p:txBody>
          <a:bodyPr/>
          <a:lstStyle/>
          <a:p>
            <a:fld id="{61696EC4-B4CF-4701-AD06-A8439D6D8E12}" type="slidenum">
              <a:rPr lang="en-US" noProof="0" smtClean="0"/>
              <a:t>7</a:t>
            </a:fld>
            <a:endParaRPr lang="en-US" noProof="0"/>
          </a:p>
        </p:txBody>
      </p:sp>
      <p:grpSp>
        <p:nvGrpSpPr>
          <p:cNvPr id="33" name="Group 32">
            <a:extLst>
              <a:ext uri="{FF2B5EF4-FFF2-40B4-BE49-F238E27FC236}">
                <a16:creationId xmlns:a16="http://schemas.microsoft.com/office/drawing/2014/main" id="{4A099F96-75E2-A02D-41F2-2EBEE133A4F0}"/>
              </a:ext>
            </a:extLst>
          </p:cNvPr>
          <p:cNvGrpSpPr/>
          <p:nvPr/>
        </p:nvGrpSpPr>
        <p:grpSpPr>
          <a:xfrm>
            <a:off x="66278" y="65715"/>
            <a:ext cx="360000" cy="360000"/>
            <a:chOff x="723157" y="1635991"/>
            <a:chExt cx="540000" cy="540000"/>
          </a:xfrm>
        </p:grpSpPr>
        <p:sp>
          <p:nvSpPr>
            <p:cNvPr id="34" name="Oval 33">
              <a:extLst>
                <a:ext uri="{FF2B5EF4-FFF2-40B4-BE49-F238E27FC236}">
                  <a16:creationId xmlns:a16="http://schemas.microsoft.com/office/drawing/2014/main" id="{91B44160-5925-476D-6D7E-60BDADFD7AD8}"/>
                </a:ext>
              </a:extLst>
            </p:cNvPr>
            <p:cNvSpPr>
              <a:spLocks noChangeAspect="1"/>
            </p:cNvSpPr>
            <p:nvPr/>
          </p:nvSpPr>
          <p:spPr>
            <a:xfrm>
              <a:off x="723157" y="163599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Graphic 34">
              <a:extLst>
                <a:ext uri="{FF2B5EF4-FFF2-40B4-BE49-F238E27FC236}">
                  <a16:creationId xmlns:a16="http://schemas.microsoft.com/office/drawing/2014/main" id="{F7A26D19-339F-15C1-E65C-6D48951C91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157" y="1725991"/>
              <a:ext cx="360000" cy="360000"/>
            </a:xfrm>
            <a:prstGeom prst="rect">
              <a:avLst/>
            </a:prstGeom>
          </p:spPr>
        </p:pic>
      </p:grpSp>
      <p:pic>
        <p:nvPicPr>
          <p:cNvPr id="54" name="Picture 53">
            <a:extLst>
              <a:ext uri="{FF2B5EF4-FFF2-40B4-BE49-F238E27FC236}">
                <a16:creationId xmlns:a16="http://schemas.microsoft.com/office/drawing/2014/main" id="{A700AC22-12C1-322E-5795-C284C775139D}"/>
              </a:ext>
            </a:extLst>
          </p:cNvPr>
          <p:cNvPicPr>
            <a:picLocks noChangeAspect="1"/>
          </p:cNvPicPr>
          <p:nvPr/>
        </p:nvPicPr>
        <p:blipFill>
          <a:blip r:embed="rId5"/>
          <a:stretch>
            <a:fillRect/>
          </a:stretch>
        </p:blipFill>
        <p:spPr>
          <a:xfrm>
            <a:off x="8497455" y="5404171"/>
            <a:ext cx="3530098" cy="897233"/>
          </a:xfrm>
          <a:prstGeom prst="rect">
            <a:avLst/>
          </a:prstGeom>
        </p:spPr>
      </p:pic>
      <p:sp>
        <p:nvSpPr>
          <p:cNvPr id="46" name="Rectangle: Rounded Corners 45">
            <a:extLst>
              <a:ext uri="{FF2B5EF4-FFF2-40B4-BE49-F238E27FC236}">
                <a16:creationId xmlns:a16="http://schemas.microsoft.com/office/drawing/2014/main" id="{CE4F64C9-FBEC-FC47-2F7F-DE5E5CACA147}"/>
              </a:ext>
            </a:extLst>
          </p:cNvPr>
          <p:cNvSpPr/>
          <p:nvPr/>
        </p:nvSpPr>
        <p:spPr>
          <a:xfrm rot="20753972">
            <a:off x="1959374" y="1722830"/>
            <a:ext cx="1041404" cy="19427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cs typeface="Arial"/>
              </a:rPr>
              <a:t>Actions</a:t>
            </a:r>
          </a:p>
        </p:txBody>
      </p:sp>
      <p:sp>
        <p:nvSpPr>
          <p:cNvPr id="2" name="Rectangle: Rounded Corners 1">
            <a:extLst>
              <a:ext uri="{FF2B5EF4-FFF2-40B4-BE49-F238E27FC236}">
                <a16:creationId xmlns:a16="http://schemas.microsoft.com/office/drawing/2014/main" id="{4A162AA4-E848-5D10-6449-BF0A4A823A8F}"/>
              </a:ext>
            </a:extLst>
          </p:cNvPr>
          <p:cNvSpPr/>
          <p:nvPr/>
        </p:nvSpPr>
        <p:spPr>
          <a:xfrm>
            <a:off x="8879026" y="3023625"/>
            <a:ext cx="2575533" cy="571743"/>
          </a:xfrm>
          <a:prstGeom prst="round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a:t>Critic</a:t>
            </a:r>
          </a:p>
        </p:txBody>
      </p:sp>
      <p:sp>
        <p:nvSpPr>
          <p:cNvPr id="7" name="Rectangle: Rounded Corners 6">
            <a:extLst>
              <a:ext uri="{FF2B5EF4-FFF2-40B4-BE49-F238E27FC236}">
                <a16:creationId xmlns:a16="http://schemas.microsoft.com/office/drawing/2014/main" id="{6E08EB89-CF87-8B41-D1CD-BAFFA919BD6C}"/>
              </a:ext>
            </a:extLst>
          </p:cNvPr>
          <p:cNvSpPr/>
          <p:nvPr/>
        </p:nvSpPr>
        <p:spPr>
          <a:xfrm>
            <a:off x="434868" y="5048504"/>
            <a:ext cx="2573460" cy="317018"/>
          </a:xfrm>
          <a:prstGeom prst="round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a:t>Clipped PPO loss</a:t>
            </a:r>
            <a:endParaRPr lang="en-DE" sz="1800"/>
          </a:p>
        </p:txBody>
      </p:sp>
      <p:sp>
        <p:nvSpPr>
          <p:cNvPr id="9" name="TextBox 8">
            <a:extLst>
              <a:ext uri="{FF2B5EF4-FFF2-40B4-BE49-F238E27FC236}">
                <a16:creationId xmlns:a16="http://schemas.microsoft.com/office/drawing/2014/main" id="{E34FDB43-7E28-A7EC-47B1-2BBE465330F1}"/>
              </a:ext>
            </a:extLst>
          </p:cNvPr>
          <p:cNvSpPr txBox="1"/>
          <p:nvPr/>
        </p:nvSpPr>
        <p:spPr>
          <a:xfrm>
            <a:off x="2057508" y="4198052"/>
            <a:ext cx="768691" cy="295695"/>
          </a:xfrm>
          <a:prstGeom prst="rect">
            <a:avLst/>
          </a:prstGeom>
          <a:noFill/>
        </p:spPr>
        <p:txBody>
          <a:bodyPr wrap="square" rtlCol="0">
            <a:spAutoFit/>
          </a:bodyPr>
          <a:lstStyle/>
          <a:p>
            <a:r>
              <a:rPr lang="en-US" sz="1400"/>
              <a:t>Update</a:t>
            </a:r>
            <a:endParaRPr lang="en-DE" sz="1400"/>
          </a:p>
        </p:txBody>
      </p:sp>
      <p:sp>
        <p:nvSpPr>
          <p:cNvPr id="10" name="Rectangle: Rounded Corners 9">
            <a:extLst>
              <a:ext uri="{FF2B5EF4-FFF2-40B4-BE49-F238E27FC236}">
                <a16:creationId xmlns:a16="http://schemas.microsoft.com/office/drawing/2014/main" id="{6D72B63C-B4E3-DF5E-3ACA-F14E16B514C1}"/>
              </a:ext>
            </a:extLst>
          </p:cNvPr>
          <p:cNvSpPr/>
          <p:nvPr/>
        </p:nvSpPr>
        <p:spPr>
          <a:xfrm>
            <a:off x="8818653" y="5064351"/>
            <a:ext cx="2578833" cy="312693"/>
          </a:xfrm>
          <a:prstGeom prst="round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a:t>TD Error</a:t>
            </a:r>
            <a:endParaRPr lang="en-DE" sz="1800"/>
          </a:p>
        </p:txBody>
      </p:sp>
      <p:sp>
        <p:nvSpPr>
          <p:cNvPr id="11" name="TextBox 10">
            <a:extLst>
              <a:ext uri="{FF2B5EF4-FFF2-40B4-BE49-F238E27FC236}">
                <a16:creationId xmlns:a16="http://schemas.microsoft.com/office/drawing/2014/main" id="{D1AC8DD0-5F31-ABCE-0505-7502E83DC39D}"/>
              </a:ext>
            </a:extLst>
          </p:cNvPr>
          <p:cNvSpPr txBox="1"/>
          <p:nvPr/>
        </p:nvSpPr>
        <p:spPr>
          <a:xfrm>
            <a:off x="10422879" y="4125969"/>
            <a:ext cx="974607" cy="295695"/>
          </a:xfrm>
          <a:prstGeom prst="rect">
            <a:avLst/>
          </a:prstGeom>
          <a:noFill/>
        </p:spPr>
        <p:txBody>
          <a:bodyPr wrap="square" rtlCol="0">
            <a:spAutoFit/>
          </a:bodyPr>
          <a:lstStyle/>
          <a:p>
            <a:r>
              <a:rPr lang="en-US" sz="1400"/>
              <a:t>Update</a:t>
            </a:r>
            <a:endParaRPr lang="en-DE" sz="1400"/>
          </a:p>
        </p:txBody>
      </p:sp>
      <p:sp>
        <p:nvSpPr>
          <p:cNvPr id="36" name="Rectangle: Rounded Corners 35">
            <a:extLst>
              <a:ext uri="{FF2B5EF4-FFF2-40B4-BE49-F238E27FC236}">
                <a16:creationId xmlns:a16="http://schemas.microsoft.com/office/drawing/2014/main" id="{142DDFDA-1DD3-6C8D-9252-C270BC8B15C9}"/>
              </a:ext>
            </a:extLst>
          </p:cNvPr>
          <p:cNvSpPr/>
          <p:nvPr/>
        </p:nvSpPr>
        <p:spPr>
          <a:xfrm>
            <a:off x="423067" y="3024557"/>
            <a:ext cx="2575533" cy="571743"/>
          </a:xfrm>
          <a:prstGeom prst="round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a:t>Actor</a:t>
            </a:r>
          </a:p>
        </p:txBody>
      </p:sp>
      <p:grpSp>
        <p:nvGrpSpPr>
          <p:cNvPr id="12" name="Group 11">
            <a:extLst>
              <a:ext uri="{FF2B5EF4-FFF2-40B4-BE49-F238E27FC236}">
                <a16:creationId xmlns:a16="http://schemas.microsoft.com/office/drawing/2014/main" id="{D9788468-4A6F-A87B-78E8-3A5EF883168D}"/>
              </a:ext>
            </a:extLst>
          </p:cNvPr>
          <p:cNvGrpSpPr/>
          <p:nvPr/>
        </p:nvGrpSpPr>
        <p:grpSpPr>
          <a:xfrm>
            <a:off x="7196481" y="2141143"/>
            <a:ext cx="1717508" cy="465607"/>
            <a:chOff x="7114131" y="2122067"/>
            <a:chExt cx="1717508" cy="465607"/>
          </a:xfrm>
        </p:grpSpPr>
        <p:sp>
          <p:nvSpPr>
            <p:cNvPr id="28" name="Rectangle: Rounded Corners 27">
              <a:extLst>
                <a:ext uri="{FF2B5EF4-FFF2-40B4-BE49-F238E27FC236}">
                  <a16:creationId xmlns:a16="http://schemas.microsoft.com/office/drawing/2014/main" id="{BA77F09E-04F2-EB5E-1B08-13E9DDB95CBD}"/>
                </a:ext>
              </a:extLst>
            </p:cNvPr>
            <p:cNvSpPr/>
            <p:nvPr/>
          </p:nvSpPr>
          <p:spPr>
            <a:xfrm rot="1995656">
              <a:off x="7452182" y="2257736"/>
              <a:ext cx="1041404" cy="19427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cs typeface="Arial"/>
                </a:rPr>
                <a:t>States</a:t>
              </a:r>
            </a:p>
          </p:txBody>
        </p:sp>
        <p:sp>
          <p:nvSpPr>
            <p:cNvPr id="40" name="Arrow: Up 39">
              <a:extLst>
                <a:ext uri="{FF2B5EF4-FFF2-40B4-BE49-F238E27FC236}">
                  <a16:creationId xmlns:a16="http://schemas.microsoft.com/office/drawing/2014/main" id="{77737EA5-7F77-2EFF-C513-B387AE9A3796}"/>
                </a:ext>
              </a:extLst>
            </p:cNvPr>
            <p:cNvSpPr/>
            <p:nvPr/>
          </p:nvSpPr>
          <p:spPr>
            <a:xfrm rot="7419238">
              <a:off x="7740081" y="1496117"/>
              <a:ext cx="465607" cy="1717508"/>
            </a:xfrm>
            <a:prstGeom prst="up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8" name="Group 7">
            <a:extLst>
              <a:ext uri="{FF2B5EF4-FFF2-40B4-BE49-F238E27FC236}">
                <a16:creationId xmlns:a16="http://schemas.microsoft.com/office/drawing/2014/main" id="{3063C610-FE86-6C4C-243B-9DFC6D3B8FED}"/>
              </a:ext>
            </a:extLst>
          </p:cNvPr>
          <p:cNvGrpSpPr/>
          <p:nvPr/>
        </p:nvGrpSpPr>
        <p:grpSpPr>
          <a:xfrm>
            <a:off x="2994204" y="2141609"/>
            <a:ext cx="1662803" cy="465607"/>
            <a:chOff x="2994204" y="2141608"/>
            <a:chExt cx="1662803" cy="465607"/>
          </a:xfrm>
        </p:grpSpPr>
        <p:sp>
          <p:nvSpPr>
            <p:cNvPr id="44" name="Rectangle: Rounded Corners 43">
              <a:extLst>
                <a:ext uri="{FF2B5EF4-FFF2-40B4-BE49-F238E27FC236}">
                  <a16:creationId xmlns:a16="http://schemas.microsoft.com/office/drawing/2014/main" id="{2EB96B00-8F31-A324-B0A5-C5960D2849DA}"/>
                </a:ext>
              </a:extLst>
            </p:cNvPr>
            <p:cNvSpPr/>
            <p:nvPr/>
          </p:nvSpPr>
          <p:spPr>
            <a:xfrm rot="19465930">
              <a:off x="3304903" y="2277276"/>
              <a:ext cx="1041404" cy="19427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cs typeface="Arial"/>
                </a:rPr>
                <a:t>States</a:t>
              </a:r>
            </a:p>
          </p:txBody>
        </p:sp>
        <p:sp>
          <p:nvSpPr>
            <p:cNvPr id="41" name="Arrow: Up 40">
              <a:extLst>
                <a:ext uri="{FF2B5EF4-FFF2-40B4-BE49-F238E27FC236}">
                  <a16:creationId xmlns:a16="http://schemas.microsoft.com/office/drawing/2014/main" id="{75613091-B80C-1AA4-AC90-466D0D454A69}"/>
                </a:ext>
              </a:extLst>
            </p:cNvPr>
            <p:cNvSpPr/>
            <p:nvPr/>
          </p:nvSpPr>
          <p:spPr>
            <a:xfrm rot="14009618">
              <a:off x="3592802" y="1543010"/>
              <a:ext cx="465607" cy="1662803"/>
            </a:xfrm>
            <a:prstGeom prst="up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45" name="Arrow: Curved Down 44">
            <a:extLst>
              <a:ext uri="{FF2B5EF4-FFF2-40B4-BE49-F238E27FC236}">
                <a16:creationId xmlns:a16="http://schemas.microsoft.com/office/drawing/2014/main" id="{52F66422-DFCE-F196-525A-AC3E4BEA666E}"/>
              </a:ext>
            </a:extLst>
          </p:cNvPr>
          <p:cNvSpPr/>
          <p:nvPr/>
        </p:nvSpPr>
        <p:spPr>
          <a:xfrm rot="20158320">
            <a:off x="1019395" y="1497510"/>
            <a:ext cx="3613608" cy="629236"/>
          </a:xfrm>
          <a:prstGeom prst="curvedDownArrow">
            <a:avLst>
              <a:gd name="adj1" fmla="val 10073"/>
              <a:gd name="adj2" fmla="val 50000"/>
              <a:gd name="adj3" fmla="val 60218"/>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sz="1800"/>
          </a:p>
        </p:txBody>
      </p:sp>
      <p:sp>
        <p:nvSpPr>
          <p:cNvPr id="6" name="Rectangle: Rounded Corners 5">
            <a:extLst>
              <a:ext uri="{FF2B5EF4-FFF2-40B4-BE49-F238E27FC236}">
                <a16:creationId xmlns:a16="http://schemas.microsoft.com/office/drawing/2014/main" id="{68CCF5DB-1367-DE96-9D20-ECC61DBCA766}"/>
              </a:ext>
            </a:extLst>
          </p:cNvPr>
          <p:cNvSpPr/>
          <p:nvPr/>
        </p:nvSpPr>
        <p:spPr>
          <a:xfrm>
            <a:off x="4873093" y="3670620"/>
            <a:ext cx="2098862" cy="628099"/>
          </a:xfrm>
          <a:prstGeom prst="round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a:t>Replay-Buffer</a:t>
            </a:r>
            <a:endParaRPr lang="en-DE" sz="1800"/>
          </a:p>
        </p:txBody>
      </p:sp>
      <p:sp>
        <p:nvSpPr>
          <p:cNvPr id="26" name="Rectangle: Rounded Corners 25">
            <a:extLst>
              <a:ext uri="{FF2B5EF4-FFF2-40B4-BE49-F238E27FC236}">
                <a16:creationId xmlns:a16="http://schemas.microsoft.com/office/drawing/2014/main" id="{054C51CE-277B-4E39-1F55-8D52129067E9}"/>
              </a:ext>
            </a:extLst>
          </p:cNvPr>
          <p:cNvSpPr/>
          <p:nvPr/>
        </p:nvSpPr>
        <p:spPr>
          <a:xfrm>
            <a:off x="4873093" y="4333688"/>
            <a:ext cx="2098862" cy="356956"/>
          </a:xfrm>
          <a:prstGeom prst="round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a:t>Mini Batches</a:t>
            </a:r>
          </a:p>
        </p:txBody>
      </p:sp>
      <p:sp>
        <p:nvSpPr>
          <p:cNvPr id="32" name="Rectangle: Rounded Corners 31">
            <a:extLst>
              <a:ext uri="{FF2B5EF4-FFF2-40B4-BE49-F238E27FC236}">
                <a16:creationId xmlns:a16="http://schemas.microsoft.com/office/drawing/2014/main" id="{B13DE085-93CE-1BAB-744B-5A929B02D080}"/>
              </a:ext>
            </a:extLst>
          </p:cNvPr>
          <p:cNvSpPr/>
          <p:nvPr/>
        </p:nvSpPr>
        <p:spPr>
          <a:xfrm>
            <a:off x="4652611" y="986658"/>
            <a:ext cx="2578833" cy="737609"/>
          </a:xfrm>
          <a:prstGeom prst="round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a:t>Environment</a:t>
            </a:r>
            <a:endParaRPr lang="en-DE" sz="1800"/>
          </a:p>
        </p:txBody>
      </p:sp>
      <p:sp>
        <p:nvSpPr>
          <p:cNvPr id="47" name="Arrow: Up 46">
            <a:extLst>
              <a:ext uri="{FF2B5EF4-FFF2-40B4-BE49-F238E27FC236}">
                <a16:creationId xmlns:a16="http://schemas.microsoft.com/office/drawing/2014/main" id="{8C362FDC-9B12-9C6B-E3B3-57EFE074F1FB}"/>
              </a:ext>
            </a:extLst>
          </p:cNvPr>
          <p:cNvSpPr/>
          <p:nvPr/>
        </p:nvSpPr>
        <p:spPr>
          <a:xfrm rot="10800000">
            <a:off x="5709224" y="1829327"/>
            <a:ext cx="465607" cy="1717509"/>
          </a:xfrm>
          <a:prstGeom prst="up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Rectangle: Rounded Corners 48">
            <a:extLst>
              <a:ext uri="{FF2B5EF4-FFF2-40B4-BE49-F238E27FC236}">
                <a16:creationId xmlns:a16="http://schemas.microsoft.com/office/drawing/2014/main" id="{D998F807-D639-C604-D0A9-820523D99B74}"/>
              </a:ext>
            </a:extLst>
          </p:cNvPr>
          <p:cNvSpPr/>
          <p:nvPr/>
        </p:nvSpPr>
        <p:spPr>
          <a:xfrm>
            <a:off x="6073696" y="2615122"/>
            <a:ext cx="1041404" cy="19427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cs typeface="Arial"/>
              </a:rPr>
              <a:t>Rewards</a:t>
            </a:r>
          </a:p>
        </p:txBody>
      </p:sp>
      <p:sp>
        <p:nvSpPr>
          <p:cNvPr id="50" name="Rectangle: Rounded Corners 49">
            <a:extLst>
              <a:ext uri="{FF2B5EF4-FFF2-40B4-BE49-F238E27FC236}">
                <a16:creationId xmlns:a16="http://schemas.microsoft.com/office/drawing/2014/main" id="{E8D2C1F8-2CAE-2F23-A5C0-591FE572F846}"/>
              </a:ext>
            </a:extLst>
          </p:cNvPr>
          <p:cNvSpPr/>
          <p:nvPr/>
        </p:nvSpPr>
        <p:spPr>
          <a:xfrm>
            <a:off x="4749426" y="2610953"/>
            <a:ext cx="1041404" cy="19427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cs typeface="Arial"/>
              </a:rPr>
              <a:t>Observation</a:t>
            </a:r>
          </a:p>
        </p:txBody>
      </p:sp>
      <p:grpSp>
        <p:nvGrpSpPr>
          <p:cNvPr id="42" name="Group 41">
            <a:extLst>
              <a:ext uri="{FF2B5EF4-FFF2-40B4-BE49-F238E27FC236}">
                <a16:creationId xmlns:a16="http://schemas.microsoft.com/office/drawing/2014/main" id="{5B2A830A-E394-84DA-A98C-A3F937F43DEC}"/>
              </a:ext>
            </a:extLst>
          </p:cNvPr>
          <p:cNvGrpSpPr/>
          <p:nvPr/>
        </p:nvGrpSpPr>
        <p:grpSpPr>
          <a:xfrm>
            <a:off x="7115491" y="3400190"/>
            <a:ext cx="1620000" cy="465607"/>
            <a:chOff x="6973430" y="3538570"/>
            <a:chExt cx="1823526" cy="465607"/>
          </a:xfrm>
        </p:grpSpPr>
        <p:sp>
          <p:nvSpPr>
            <p:cNvPr id="69" name="Rectangle: Rounded Corners 68">
              <a:extLst>
                <a:ext uri="{FF2B5EF4-FFF2-40B4-BE49-F238E27FC236}">
                  <a16:creationId xmlns:a16="http://schemas.microsoft.com/office/drawing/2014/main" id="{425DDB2F-A9B9-8DA5-2718-936DAF074DF1}"/>
                </a:ext>
              </a:extLst>
            </p:cNvPr>
            <p:cNvSpPr/>
            <p:nvPr/>
          </p:nvSpPr>
          <p:spPr>
            <a:xfrm rot="20376827">
              <a:off x="7364490" y="3674239"/>
              <a:ext cx="1041404" cy="19427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cs typeface="Arial"/>
                </a:rPr>
                <a:t>Valuation</a:t>
              </a:r>
            </a:p>
          </p:txBody>
        </p:sp>
        <p:sp>
          <p:nvSpPr>
            <p:cNvPr id="51" name="Arrow: Up 50">
              <a:extLst>
                <a:ext uri="{FF2B5EF4-FFF2-40B4-BE49-F238E27FC236}">
                  <a16:creationId xmlns:a16="http://schemas.microsoft.com/office/drawing/2014/main" id="{8CE37C1C-249D-9D7B-3BD3-8CCE997BE14D}"/>
                </a:ext>
              </a:extLst>
            </p:cNvPr>
            <p:cNvSpPr/>
            <p:nvPr/>
          </p:nvSpPr>
          <p:spPr>
            <a:xfrm rot="15068430">
              <a:off x="7652389" y="2859611"/>
              <a:ext cx="465607" cy="1823526"/>
            </a:xfrm>
            <a:prstGeom prst="up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63" name="Arrow: Up 62">
            <a:extLst>
              <a:ext uri="{FF2B5EF4-FFF2-40B4-BE49-F238E27FC236}">
                <a16:creationId xmlns:a16="http://schemas.microsoft.com/office/drawing/2014/main" id="{15B2AE83-7A61-7C7F-BCD0-4BCF66375AF2}"/>
              </a:ext>
            </a:extLst>
          </p:cNvPr>
          <p:cNvSpPr/>
          <p:nvPr/>
        </p:nvSpPr>
        <p:spPr>
          <a:xfrm>
            <a:off x="9932338" y="3705617"/>
            <a:ext cx="465607" cy="1270693"/>
          </a:xfrm>
          <a:prstGeom prst="up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4" name="Arrow: Up 63">
            <a:extLst>
              <a:ext uri="{FF2B5EF4-FFF2-40B4-BE49-F238E27FC236}">
                <a16:creationId xmlns:a16="http://schemas.microsoft.com/office/drawing/2014/main" id="{0E4D7A09-1CDD-A1A2-7041-E38E461E61A3}"/>
              </a:ext>
            </a:extLst>
          </p:cNvPr>
          <p:cNvSpPr/>
          <p:nvPr/>
        </p:nvSpPr>
        <p:spPr>
          <a:xfrm>
            <a:off x="1478029" y="3680073"/>
            <a:ext cx="465607" cy="1270693"/>
          </a:xfrm>
          <a:prstGeom prst="up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43" name="Group 42">
            <a:extLst>
              <a:ext uri="{FF2B5EF4-FFF2-40B4-BE49-F238E27FC236}">
                <a16:creationId xmlns:a16="http://schemas.microsoft.com/office/drawing/2014/main" id="{A5E815A5-EE58-FFB2-8643-550AD0EDEA26}"/>
              </a:ext>
            </a:extLst>
          </p:cNvPr>
          <p:cNvGrpSpPr/>
          <p:nvPr/>
        </p:nvGrpSpPr>
        <p:grpSpPr>
          <a:xfrm>
            <a:off x="3126530" y="3400656"/>
            <a:ext cx="1618633" cy="465607"/>
            <a:chOff x="3046083" y="3487064"/>
            <a:chExt cx="1618633" cy="465607"/>
          </a:xfrm>
        </p:grpSpPr>
        <p:sp>
          <p:nvSpPr>
            <p:cNvPr id="52" name="Rectangle: Rounded Corners 51">
              <a:extLst>
                <a:ext uri="{FF2B5EF4-FFF2-40B4-BE49-F238E27FC236}">
                  <a16:creationId xmlns:a16="http://schemas.microsoft.com/office/drawing/2014/main" id="{A5E866F2-1C0A-C36C-975E-105E276D3A5E}"/>
                </a:ext>
              </a:extLst>
            </p:cNvPr>
            <p:cNvSpPr/>
            <p:nvPr/>
          </p:nvSpPr>
          <p:spPr>
            <a:xfrm rot="848715">
              <a:off x="3334697" y="3622732"/>
              <a:ext cx="1041404" cy="19427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cs typeface="Arial"/>
                </a:rPr>
                <a:t>Actions</a:t>
              </a:r>
            </a:p>
          </p:txBody>
        </p:sp>
        <p:sp>
          <p:nvSpPr>
            <p:cNvPr id="68" name="Arrow: Up 67">
              <a:extLst>
                <a:ext uri="{FF2B5EF4-FFF2-40B4-BE49-F238E27FC236}">
                  <a16:creationId xmlns:a16="http://schemas.microsoft.com/office/drawing/2014/main" id="{931FEE8F-7974-F723-8550-7AAF1F3ED2BF}"/>
                </a:ext>
              </a:extLst>
            </p:cNvPr>
            <p:cNvSpPr/>
            <p:nvPr/>
          </p:nvSpPr>
          <p:spPr>
            <a:xfrm rot="6235724">
              <a:off x="3622596" y="2910551"/>
              <a:ext cx="465607" cy="1618633"/>
            </a:xfrm>
            <a:prstGeom prst="up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72" name="Picture 71">
            <a:extLst>
              <a:ext uri="{FF2B5EF4-FFF2-40B4-BE49-F238E27FC236}">
                <a16:creationId xmlns:a16="http://schemas.microsoft.com/office/drawing/2014/main" id="{F7FC713D-BD24-3F73-997C-5BDB6C241AFC}"/>
              </a:ext>
            </a:extLst>
          </p:cNvPr>
          <p:cNvPicPr>
            <a:picLocks noChangeAspect="1"/>
          </p:cNvPicPr>
          <p:nvPr/>
        </p:nvPicPr>
        <p:blipFill>
          <a:blip r:embed="rId6"/>
          <a:stretch>
            <a:fillRect/>
          </a:stretch>
        </p:blipFill>
        <p:spPr>
          <a:xfrm>
            <a:off x="423067" y="5424566"/>
            <a:ext cx="5365151" cy="895035"/>
          </a:xfrm>
          <a:prstGeom prst="rect">
            <a:avLst/>
          </a:prstGeom>
        </p:spPr>
      </p:pic>
      <p:sp>
        <p:nvSpPr>
          <p:cNvPr id="70" name="Arrow: Up 69">
            <a:extLst>
              <a:ext uri="{FF2B5EF4-FFF2-40B4-BE49-F238E27FC236}">
                <a16:creationId xmlns:a16="http://schemas.microsoft.com/office/drawing/2014/main" id="{1F75759E-4BEF-1176-EA59-00B12976871E}"/>
              </a:ext>
            </a:extLst>
          </p:cNvPr>
          <p:cNvSpPr/>
          <p:nvPr/>
        </p:nvSpPr>
        <p:spPr>
          <a:xfrm rot="15000000">
            <a:off x="3793837" y="4084349"/>
            <a:ext cx="293747" cy="1618633"/>
          </a:xfrm>
          <a:prstGeom prst="upArrow">
            <a:avLst>
              <a:gd name="adj1" fmla="val 50000"/>
              <a:gd name="adj2" fmla="val 110466"/>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3" name="Arrow: Up 72">
            <a:extLst>
              <a:ext uri="{FF2B5EF4-FFF2-40B4-BE49-F238E27FC236}">
                <a16:creationId xmlns:a16="http://schemas.microsoft.com/office/drawing/2014/main" id="{371DA13E-2FB3-5233-03AA-51FDD9E979A5}"/>
              </a:ext>
            </a:extLst>
          </p:cNvPr>
          <p:cNvSpPr/>
          <p:nvPr/>
        </p:nvSpPr>
        <p:spPr>
          <a:xfrm rot="6600000">
            <a:off x="7748238" y="4098799"/>
            <a:ext cx="293747" cy="1620000"/>
          </a:xfrm>
          <a:prstGeom prst="upArrow">
            <a:avLst>
              <a:gd name="adj1" fmla="val 50000"/>
              <a:gd name="adj2" fmla="val 110466"/>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4" name="TextBox 73">
            <a:extLst>
              <a:ext uri="{FF2B5EF4-FFF2-40B4-BE49-F238E27FC236}">
                <a16:creationId xmlns:a16="http://schemas.microsoft.com/office/drawing/2014/main" id="{466EFF68-0EBF-49FD-9A03-911A81BE4678}"/>
              </a:ext>
            </a:extLst>
          </p:cNvPr>
          <p:cNvSpPr txBox="1"/>
          <p:nvPr/>
        </p:nvSpPr>
        <p:spPr>
          <a:xfrm>
            <a:off x="9942392" y="1441236"/>
            <a:ext cx="1682243" cy="487896"/>
          </a:xfrm>
          <a:prstGeom prst="rect">
            <a:avLst/>
          </a:prstGeom>
          <a:noFill/>
        </p:spPr>
        <p:txBody>
          <a:bodyPr wrap="square" rtlCol="0">
            <a:spAutoFit/>
          </a:bodyPr>
          <a:lstStyle/>
          <a:p>
            <a:r>
              <a:rPr lang="en-US" sz="900"/>
              <a:t>Source: Prof. Dr. J. M. </a:t>
            </a:r>
            <a:r>
              <a:rPr lang="en-US" sz="900" err="1"/>
              <a:t>Zöllner</a:t>
            </a:r>
            <a:r>
              <a:rPr lang="en-US" sz="900"/>
              <a:t> – Machine Learning 2 – Advanced Methods</a:t>
            </a:r>
            <a:endParaRPr lang="en-DE" sz="900"/>
          </a:p>
        </p:txBody>
      </p:sp>
      <p:sp>
        <p:nvSpPr>
          <p:cNvPr id="13" name="Titel 4">
            <a:extLst>
              <a:ext uri="{FF2B5EF4-FFF2-40B4-BE49-F238E27FC236}">
                <a16:creationId xmlns:a16="http://schemas.microsoft.com/office/drawing/2014/main" id="{E6A5FDAB-136A-575A-843B-4F51C2124795}"/>
              </a:ext>
            </a:extLst>
          </p:cNvPr>
          <p:cNvSpPr txBox="1">
            <a:spLocks/>
          </p:cNvSpPr>
          <p:nvPr/>
        </p:nvSpPr>
        <p:spPr>
          <a:xfrm>
            <a:off x="353019" y="442384"/>
            <a:ext cx="9158904" cy="767748"/>
          </a:xfrm>
          <a:prstGeom prst="rect">
            <a:avLst/>
          </a:prstGeom>
        </p:spPr>
        <p:txBody>
          <a:bodyPr vert="horz" lIns="0" tIns="0" rIns="0" bIns="0" rtlCol="0" anchor="b">
            <a:noAutofit/>
          </a:bodyPr>
          <a:lstStyle>
            <a:lvl1pPr algn="l" defTabSz="914347" rtl="0" eaLnBrk="1" latinLnBrk="0" hangingPunct="1">
              <a:lnSpc>
                <a:spcPct val="90000"/>
              </a:lnSpc>
              <a:spcBef>
                <a:spcPct val="0"/>
              </a:spcBef>
              <a:buNone/>
              <a:defRPr lang="en-US" sz="3199" b="1" kern="1200">
                <a:solidFill>
                  <a:schemeClr val="tx1"/>
                </a:solidFill>
                <a:latin typeface="+mn-lt"/>
                <a:ea typeface="+mj-ea"/>
                <a:cs typeface="Arial" panose="020B0604020202020204" pitchFamily="34" charset="0"/>
              </a:defRPr>
            </a:lvl1pPr>
          </a:lstStyle>
          <a:p>
            <a:r>
              <a:rPr lang="en-US" sz="2400">
                <a:cs typeface="Arial"/>
              </a:rPr>
              <a:t>PPO Actor-Critic Implementation</a:t>
            </a:r>
          </a:p>
          <a:p>
            <a:endParaRPr lang="en-GB" sz="2400">
              <a:cs typeface="Arial"/>
            </a:endParaRPr>
          </a:p>
        </p:txBody>
      </p:sp>
    </p:spTree>
    <p:extLst>
      <p:ext uri="{BB962C8B-B14F-4D97-AF65-F5344CB8AC3E}">
        <p14:creationId xmlns:p14="http://schemas.microsoft.com/office/powerpoint/2010/main" val="3957396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88ECC33-AB57-4599-2353-6247A03F6E2B}"/>
              </a:ext>
            </a:extLst>
          </p:cNvPr>
          <p:cNvSpPr>
            <a:spLocks noGrp="1"/>
          </p:cNvSpPr>
          <p:nvPr>
            <p:ph type="dt" sz="half" idx="10"/>
          </p:nvPr>
        </p:nvSpPr>
        <p:spPr/>
        <p:txBody>
          <a:bodyPr/>
          <a:lstStyle/>
          <a:p>
            <a:fld id="{0A9BFA6A-9A63-4E2D-92C0-C77BFA750EDB}" type="datetime1">
              <a:rPr lang="de-DE" noProof="0" smtClean="0"/>
              <a:t>18.07.2023</a:t>
            </a:fld>
            <a:endParaRPr lang="en-US" noProof="0"/>
          </a:p>
        </p:txBody>
      </p:sp>
      <p:sp>
        <p:nvSpPr>
          <p:cNvPr id="4" name="Foliennummernplatzhalter 3">
            <a:extLst>
              <a:ext uri="{FF2B5EF4-FFF2-40B4-BE49-F238E27FC236}">
                <a16:creationId xmlns:a16="http://schemas.microsoft.com/office/drawing/2014/main" id="{FEE9109B-2B38-5828-D75F-0C01178B4D2E}"/>
              </a:ext>
            </a:extLst>
          </p:cNvPr>
          <p:cNvSpPr>
            <a:spLocks noGrp="1"/>
          </p:cNvSpPr>
          <p:nvPr>
            <p:ph type="sldNum" sz="quarter" idx="12"/>
          </p:nvPr>
        </p:nvSpPr>
        <p:spPr/>
        <p:txBody>
          <a:bodyPr/>
          <a:lstStyle/>
          <a:p>
            <a:fld id="{61696EC4-B4CF-4701-AD06-A8439D6D8E12}" type="slidenum">
              <a:rPr lang="en-US" noProof="0" smtClean="0"/>
              <a:t>8</a:t>
            </a:fld>
            <a:endParaRPr lang="en-US" noProof="0"/>
          </a:p>
        </p:txBody>
      </p:sp>
      <p:grpSp>
        <p:nvGrpSpPr>
          <p:cNvPr id="7" name="Group 6">
            <a:extLst>
              <a:ext uri="{FF2B5EF4-FFF2-40B4-BE49-F238E27FC236}">
                <a16:creationId xmlns:a16="http://schemas.microsoft.com/office/drawing/2014/main" id="{1EE7527C-FD0C-D48C-0E54-F5897063774D}"/>
              </a:ext>
            </a:extLst>
          </p:cNvPr>
          <p:cNvGrpSpPr/>
          <p:nvPr/>
        </p:nvGrpSpPr>
        <p:grpSpPr>
          <a:xfrm>
            <a:off x="66278" y="65715"/>
            <a:ext cx="360000" cy="360000"/>
            <a:chOff x="723157" y="1635991"/>
            <a:chExt cx="540000" cy="540000"/>
          </a:xfrm>
        </p:grpSpPr>
        <p:sp>
          <p:nvSpPr>
            <p:cNvPr id="8" name="Oval 7">
              <a:extLst>
                <a:ext uri="{FF2B5EF4-FFF2-40B4-BE49-F238E27FC236}">
                  <a16:creationId xmlns:a16="http://schemas.microsoft.com/office/drawing/2014/main" id="{0D1803CD-0D17-8EF1-65C0-1B00E480B0A3}"/>
                </a:ext>
              </a:extLst>
            </p:cNvPr>
            <p:cNvSpPr>
              <a:spLocks noChangeAspect="1"/>
            </p:cNvSpPr>
            <p:nvPr/>
          </p:nvSpPr>
          <p:spPr>
            <a:xfrm>
              <a:off x="723157" y="163599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58BA9E61-82E6-9137-7CB5-072FD3EE37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157" y="1725991"/>
              <a:ext cx="360000" cy="360000"/>
            </a:xfrm>
            <a:prstGeom prst="rect">
              <a:avLst/>
            </a:prstGeom>
          </p:spPr>
        </p:pic>
      </p:grpSp>
      <p:sp>
        <p:nvSpPr>
          <p:cNvPr id="10" name="Titel 4">
            <a:extLst>
              <a:ext uri="{FF2B5EF4-FFF2-40B4-BE49-F238E27FC236}">
                <a16:creationId xmlns:a16="http://schemas.microsoft.com/office/drawing/2014/main" id="{4E8C5BF5-9931-F192-4F7F-990A1130BBAB}"/>
              </a:ext>
            </a:extLst>
          </p:cNvPr>
          <p:cNvSpPr txBox="1">
            <a:spLocks/>
          </p:cNvSpPr>
          <p:nvPr/>
        </p:nvSpPr>
        <p:spPr>
          <a:xfrm>
            <a:off x="353019" y="442384"/>
            <a:ext cx="9158904" cy="767748"/>
          </a:xfrm>
          <a:prstGeom prst="rect">
            <a:avLst/>
          </a:prstGeom>
        </p:spPr>
        <p:txBody>
          <a:bodyPr vert="horz" lIns="0" tIns="0" rIns="0" bIns="0" rtlCol="0" anchor="b">
            <a:noAutofit/>
          </a:bodyPr>
          <a:lstStyle>
            <a:lvl1pPr algn="l" defTabSz="914347" rtl="0" eaLnBrk="1" latinLnBrk="0" hangingPunct="1">
              <a:lnSpc>
                <a:spcPct val="90000"/>
              </a:lnSpc>
              <a:spcBef>
                <a:spcPct val="0"/>
              </a:spcBef>
              <a:buNone/>
              <a:defRPr lang="en-US" sz="3199" b="1" kern="1200">
                <a:solidFill>
                  <a:schemeClr val="tx1"/>
                </a:solidFill>
                <a:latin typeface="+mn-lt"/>
                <a:ea typeface="+mj-ea"/>
                <a:cs typeface="Arial" panose="020B0604020202020204" pitchFamily="34" charset="0"/>
              </a:defRPr>
            </a:lvl1pPr>
          </a:lstStyle>
          <a:p>
            <a:r>
              <a:rPr lang="de-DE" sz="2400" err="1">
                <a:cs typeface="Arial"/>
              </a:rPr>
              <a:t>Results</a:t>
            </a:r>
            <a:r>
              <a:rPr lang="de-DE" sz="2400">
                <a:cs typeface="Arial"/>
              </a:rPr>
              <a:t>: Fine-tuning PPO via </a:t>
            </a:r>
            <a:r>
              <a:rPr lang="de-DE" sz="2400" err="1">
                <a:cs typeface="Arial"/>
              </a:rPr>
              <a:t>Grid</a:t>
            </a:r>
            <a:r>
              <a:rPr lang="de-DE" sz="2400">
                <a:cs typeface="Arial"/>
              </a:rPr>
              <a:t> Search </a:t>
            </a:r>
            <a:endParaRPr lang="en-GB" sz="2400"/>
          </a:p>
        </p:txBody>
      </p:sp>
      <p:sp>
        <p:nvSpPr>
          <p:cNvPr id="15" name="Rectangle 14">
            <a:extLst>
              <a:ext uri="{FF2B5EF4-FFF2-40B4-BE49-F238E27FC236}">
                <a16:creationId xmlns:a16="http://schemas.microsoft.com/office/drawing/2014/main" id="{4C22D460-CF61-CCAC-959E-96A5C7B4B4BF}"/>
              </a:ext>
            </a:extLst>
          </p:cNvPr>
          <p:cNvSpPr/>
          <p:nvPr/>
        </p:nvSpPr>
        <p:spPr>
          <a:xfrm>
            <a:off x="371473" y="1388559"/>
            <a:ext cx="5341633" cy="36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buClr>
                <a:schemeClr val="accent2"/>
              </a:buClr>
            </a:pPr>
            <a:r>
              <a:rPr lang="de-DE" sz="1200" b="1">
                <a:solidFill>
                  <a:schemeClr val="tx1"/>
                </a:solidFill>
              </a:rPr>
              <a:t>Average </a:t>
            </a:r>
            <a:r>
              <a:rPr lang="de-DE" sz="1200" b="1" err="1">
                <a:solidFill>
                  <a:schemeClr val="tx1"/>
                </a:solidFill>
              </a:rPr>
              <a:t>Reward</a:t>
            </a:r>
            <a:r>
              <a:rPr lang="de-DE" sz="1200" b="1">
                <a:solidFill>
                  <a:schemeClr val="tx1"/>
                </a:solidFill>
              </a:rPr>
              <a:t> After 50 000 </a:t>
            </a:r>
            <a:r>
              <a:rPr lang="de-DE" sz="1200" b="1" err="1">
                <a:solidFill>
                  <a:schemeClr val="tx1"/>
                </a:solidFill>
              </a:rPr>
              <a:t>Episodes</a:t>
            </a:r>
            <a:r>
              <a:rPr lang="de-DE" sz="1200" b="1">
                <a:solidFill>
                  <a:schemeClr val="tx1"/>
                </a:solidFill>
              </a:rPr>
              <a:t> </a:t>
            </a:r>
            <a:r>
              <a:rPr lang="de-DE" sz="1200" b="1" err="1">
                <a:solidFill>
                  <a:schemeClr val="tx1"/>
                </a:solidFill>
              </a:rPr>
              <a:t>for</a:t>
            </a:r>
            <a:r>
              <a:rPr lang="de-DE" sz="1200" b="1">
                <a:solidFill>
                  <a:schemeClr val="tx1"/>
                </a:solidFill>
              </a:rPr>
              <a:t> 3 </a:t>
            </a:r>
            <a:r>
              <a:rPr lang="de-DE" sz="1200" b="1" err="1">
                <a:solidFill>
                  <a:schemeClr val="tx1"/>
                </a:solidFill>
              </a:rPr>
              <a:t>Example</a:t>
            </a:r>
            <a:r>
              <a:rPr lang="de-DE" sz="1200" b="1">
                <a:solidFill>
                  <a:schemeClr val="tx1"/>
                </a:solidFill>
              </a:rPr>
              <a:t> Runs</a:t>
            </a:r>
            <a:endParaRPr lang="de-DE" sz="1200" b="1">
              <a:solidFill>
                <a:schemeClr val="tx1"/>
              </a:solidFill>
              <a:cs typeface="Arial"/>
            </a:endParaRPr>
          </a:p>
        </p:txBody>
      </p:sp>
      <p:cxnSp>
        <p:nvCxnSpPr>
          <p:cNvPr id="17" name="Gerader Verbinder 175">
            <a:extLst>
              <a:ext uri="{FF2B5EF4-FFF2-40B4-BE49-F238E27FC236}">
                <a16:creationId xmlns:a16="http://schemas.microsoft.com/office/drawing/2014/main" id="{0907DEE3-4D58-D9AF-5704-F9FC3B419294}"/>
              </a:ext>
            </a:extLst>
          </p:cNvPr>
          <p:cNvCxnSpPr>
            <a:cxnSpLocks/>
          </p:cNvCxnSpPr>
          <p:nvPr/>
        </p:nvCxnSpPr>
        <p:spPr>
          <a:xfrm>
            <a:off x="371473" y="1705778"/>
            <a:ext cx="5341634" cy="0"/>
          </a:xfrm>
          <a:prstGeom prst="line">
            <a:avLst/>
          </a:prstGeom>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Gerader Verbinder 175">
            <a:extLst>
              <a:ext uri="{FF2B5EF4-FFF2-40B4-BE49-F238E27FC236}">
                <a16:creationId xmlns:a16="http://schemas.microsoft.com/office/drawing/2014/main" id="{9A794BAE-FE35-E55E-DF3E-F1C8AF1B79F9}"/>
              </a:ext>
            </a:extLst>
          </p:cNvPr>
          <p:cNvCxnSpPr>
            <a:cxnSpLocks/>
          </p:cNvCxnSpPr>
          <p:nvPr/>
        </p:nvCxnSpPr>
        <p:spPr>
          <a:xfrm>
            <a:off x="6213126" y="1705778"/>
            <a:ext cx="5341634" cy="0"/>
          </a:xfrm>
          <a:prstGeom prst="line">
            <a:avLst/>
          </a:prstGeom>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2913793C-9360-F5A4-C332-FEB418D6E337}"/>
              </a:ext>
            </a:extLst>
          </p:cNvPr>
          <p:cNvGrpSpPr/>
          <p:nvPr/>
        </p:nvGrpSpPr>
        <p:grpSpPr>
          <a:xfrm>
            <a:off x="663449" y="5300590"/>
            <a:ext cx="11104344" cy="862343"/>
            <a:chOff x="663449" y="5181468"/>
            <a:chExt cx="11104344" cy="862343"/>
          </a:xfrm>
        </p:grpSpPr>
        <p:grpSp>
          <p:nvGrpSpPr>
            <p:cNvPr id="20" name="Group 19">
              <a:extLst>
                <a:ext uri="{FF2B5EF4-FFF2-40B4-BE49-F238E27FC236}">
                  <a16:creationId xmlns:a16="http://schemas.microsoft.com/office/drawing/2014/main" id="{DEB72656-627F-DE6B-19ED-96CD91057DA5}"/>
                </a:ext>
              </a:extLst>
            </p:cNvPr>
            <p:cNvGrpSpPr/>
            <p:nvPr/>
          </p:nvGrpSpPr>
          <p:grpSpPr>
            <a:xfrm>
              <a:off x="663449" y="5378209"/>
              <a:ext cx="345728" cy="468860"/>
              <a:chOff x="1968847" y="5266549"/>
              <a:chExt cx="428440" cy="776592"/>
            </a:xfrm>
          </p:grpSpPr>
          <p:sp>
            <p:nvSpPr>
              <p:cNvPr id="22" name="Chevron 7">
                <a:extLst>
                  <a:ext uri="{FF2B5EF4-FFF2-40B4-BE49-F238E27FC236}">
                    <a16:creationId xmlns:a16="http://schemas.microsoft.com/office/drawing/2014/main" id="{ED20B630-8C33-293C-46EB-050AF9FCE083}"/>
                  </a:ext>
                </a:extLst>
              </p:cNvPr>
              <p:cNvSpPr/>
              <p:nvPr/>
            </p:nvSpPr>
            <p:spPr bwMode="gray">
              <a:xfrm flipV="1">
                <a:off x="1968847" y="5354508"/>
                <a:ext cx="238852" cy="600673"/>
              </a:xfrm>
              <a:prstGeom prst="chevron">
                <a:avLst/>
              </a:prstGeom>
              <a:solidFill>
                <a:schemeClr val="bg1">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A32020"/>
                  </a:buClr>
                  <a:buSzTx/>
                  <a:buFontTx/>
                  <a:buNone/>
                  <a:tabLst/>
                  <a:defRPr/>
                </a:pPr>
                <a:endParaRPr kumimoji="0" lang="en-US" sz="1227" b="1" i="0" u="none" strike="noStrike" kern="1200" cap="none" spc="0" normalizeH="0" baseline="0" noProof="0">
                  <a:ln>
                    <a:noFill/>
                  </a:ln>
                  <a:solidFill>
                    <a:srgbClr val="000000"/>
                  </a:solidFill>
                  <a:effectLst/>
                  <a:uLnTx/>
                  <a:uFillTx/>
                  <a:latin typeface="Arial"/>
                  <a:ea typeface="+mn-ea"/>
                  <a:cs typeface="+mn-cs"/>
                </a:endParaRPr>
              </a:p>
            </p:txBody>
          </p:sp>
          <p:sp>
            <p:nvSpPr>
              <p:cNvPr id="23" name="Chevron 8">
                <a:extLst>
                  <a:ext uri="{FF2B5EF4-FFF2-40B4-BE49-F238E27FC236}">
                    <a16:creationId xmlns:a16="http://schemas.microsoft.com/office/drawing/2014/main" id="{4B08A613-43B1-E7F9-1449-C775FDA613A7}"/>
                  </a:ext>
                </a:extLst>
              </p:cNvPr>
              <p:cNvSpPr/>
              <p:nvPr/>
            </p:nvSpPr>
            <p:spPr bwMode="gray">
              <a:xfrm>
                <a:off x="2088480" y="5266549"/>
                <a:ext cx="308807" cy="776592"/>
              </a:xfrm>
              <a:prstGeom prst="chevron">
                <a:avLst/>
              </a:prstGeom>
              <a:solidFill>
                <a:schemeClr val="tx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227" b="1" i="0" u="none" strike="noStrike" kern="1200" cap="none" spc="0" normalizeH="0" baseline="0" noProof="0">
                  <a:ln>
                    <a:noFill/>
                  </a:ln>
                  <a:solidFill>
                    <a:srgbClr val="FFFFFF"/>
                  </a:solidFill>
                  <a:effectLst/>
                  <a:uLnTx/>
                  <a:uFillTx/>
                  <a:latin typeface="Arial"/>
                  <a:ea typeface="+mn-ea"/>
                  <a:cs typeface="+mn-cs"/>
                </a:endParaRPr>
              </a:p>
            </p:txBody>
          </p:sp>
        </p:grpSp>
        <p:sp>
          <p:nvSpPr>
            <p:cNvPr id="24" name="Rounded Rectangle 36">
              <a:extLst>
                <a:ext uri="{FF2B5EF4-FFF2-40B4-BE49-F238E27FC236}">
                  <a16:creationId xmlns:a16="http://schemas.microsoft.com/office/drawing/2014/main" id="{20BE4969-ED1F-BDA8-1123-5A7064BABAE0}"/>
                </a:ext>
              </a:extLst>
            </p:cNvPr>
            <p:cNvSpPr/>
            <p:nvPr/>
          </p:nvSpPr>
          <p:spPr>
            <a:xfrm>
              <a:off x="1105714" y="5181468"/>
              <a:ext cx="10662079" cy="862343"/>
            </a:xfrm>
            <a:prstGeom prst="roundRect">
              <a:avLst>
                <a:gd name="adj" fmla="val 3603"/>
              </a:avLst>
            </a:prstGeom>
            <a:no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tx1"/>
                  </a:solidFill>
                  <a:cs typeface="Segoe UI"/>
                </a:rPr>
                <a:t>Hyperparameters affect the convergence speed and stability of training. In our case higher time steps lead to lower convergence speed but higher stability of training.</a:t>
              </a:r>
              <a:endParaRPr lang="en-US" sz="1600" b="1">
                <a:solidFill>
                  <a:schemeClr val="tx1"/>
                </a:solidFill>
                <a:cs typeface="Segoe UI"/>
              </a:endParaRPr>
            </a:p>
          </p:txBody>
        </p:sp>
      </p:grpSp>
      <p:sp>
        <p:nvSpPr>
          <p:cNvPr id="6" name="Content Placeholder 4">
            <a:extLst>
              <a:ext uri="{FF2B5EF4-FFF2-40B4-BE49-F238E27FC236}">
                <a16:creationId xmlns:a16="http://schemas.microsoft.com/office/drawing/2014/main" id="{B7B4BAEA-91E0-97EA-87CA-5DCF8736CBBC}"/>
              </a:ext>
            </a:extLst>
          </p:cNvPr>
          <p:cNvSpPr txBox="1">
            <a:spLocks/>
          </p:cNvSpPr>
          <p:nvPr/>
        </p:nvSpPr>
        <p:spPr>
          <a:xfrm>
            <a:off x="6323332" y="1973139"/>
            <a:ext cx="5464176" cy="1209719"/>
          </a:xfrm>
          <a:prstGeom prst="rect">
            <a:avLst/>
          </a:prstGeom>
        </p:spPr>
        <p:txBody>
          <a:bodyPr/>
          <a:lstStyle>
            <a:lvl1pPr marL="271448" indent="-271448" algn="l" defTabSz="914347" rtl="0" eaLnBrk="1" latinLnBrk="0" hangingPunct="1">
              <a:lnSpc>
                <a:spcPct val="90000"/>
              </a:lnSpc>
              <a:spcBef>
                <a:spcPts val="480"/>
              </a:spcBef>
              <a:buSzPct val="88000"/>
              <a:buFontTx/>
              <a:buBlip>
                <a:blip r:embed="rId5"/>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5"/>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5"/>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5"/>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5"/>
              </a:buBlip>
              <a:defRPr sz="1599"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1400"/>
              <a:t>Batch Size: </a:t>
            </a:r>
            <a:r>
              <a:rPr lang="en-US" sz="1400" u="sng"/>
              <a:t>16</a:t>
            </a:r>
            <a:r>
              <a:rPr lang="en-US" sz="1400"/>
              <a:t>, 32, 64, 128</a:t>
            </a:r>
          </a:p>
          <a:p>
            <a:r>
              <a:rPr lang="en-US" sz="1400"/>
              <a:t>Update Time steps: 512, 1024, </a:t>
            </a:r>
            <a:r>
              <a:rPr lang="en-US" sz="1400" u="sng"/>
              <a:t>2048</a:t>
            </a:r>
          </a:p>
          <a:p>
            <a:pPr marL="0" indent="0">
              <a:buNone/>
            </a:pPr>
            <a:endParaRPr lang="en-US" sz="1400"/>
          </a:p>
          <a:p>
            <a:pPr marL="0" indent="0">
              <a:buNone/>
            </a:pPr>
            <a:r>
              <a:rPr lang="de-DE" sz="1400">
                <a:sym typeface="Wingdings" pitchFamily="2" charset="2"/>
              </a:rPr>
              <a:t> </a:t>
            </a:r>
            <a:r>
              <a:rPr lang="de-DE" sz="1400" err="1">
                <a:sym typeface="Wingdings" pitchFamily="2" charset="2"/>
              </a:rPr>
              <a:t>could</a:t>
            </a:r>
            <a:r>
              <a:rPr lang="de-DE" sz="1400"/>
              <a:t> </a:t>
            </a:r>
            <a:r>
              <a:rPr lang="de-DE" sz="1400" err="1"/>
              <a:t>be</a:t>
            </a:r>
            <a:r>
              <a:rPr lang="de-DE" sz="1400"/>
              <a:t> </a:t>
            </a:r>
            <a:r>
              <a:rPr lang="de-DE" sz="1400" err="1"/>
              <a:t>expanded</a:t>
            </a:r>
            <a:r>
              <a:rPr lang="de-DE" sz="1400"/>
              <a:t> </a:t>
            </a:r>
            <a:r>
              <a:rPr lang="de-DE" sz="1400" err="1"/>
              <a:t>to</a:t>
            </a:r>
            <a:r>
              <a:rPr lang="de-DE" sz="1400"/>
              <a:t> </a:t>
            </a:r>
            <a:r>
              <a:rPr lang="de-DE" sz="1400" err="1"/>
              <a:t>test</a:t>
            </a:r>
            <a:r>
              <a:rPr lang="de-DE" sz="1400"/>
              <a:t> </a:t>
            </a:r>
            <a:r>
              <a:rPr lang="de-DE" sz="1400" err="1"/>
              <a:t>more</a:t>
            </a:r>
            <a:r>
              <a:rPr lang="de-DE" sz="1400"/>
              <a:t> </a:t>
            </a:r>
            <a:r>
              <a:rPr lang="de-DE" sz="1400" err="1"/>
              <a:t>hyperparameters</a:t>
            </a:r>
            <a:r>
              <a:rPr lang="de-DE" sz="1400"/>
              <a:t>, but </a:t>
            </a:r>
            <a:r>
              <a:rPr lang="de-DE" sz="1400" err="1"/>
              <a:t>costly</a:t>
            </a:r>
            <a:endParaRPr lang="de-DE" sz="1400"/>
          </a:p>
          <a:p>
            <a:endParaRPr lang="en-DE" sz="1400"/>
          </a:p>
        </p:txBody>
      </p:sp>
      <p:sp>
        <p:nvSpPr>
          <p:cNvPr id="25" name="Rectangle 17">
            <a:extLst>
              <a:ext uri="{FF2B5EF4-FFF2-40B4-BE49-F238E27FC236}">
                <a16:creationId xmlns:a16="http://schemas.microsoft.com/office/drawing/2014/main" id="{2FBF7A2C-9B25-7827-77BD-EB4181FAF86C}"/>
              </a:ext>
            </a:extLst>
          </p:cNvPr>
          <p:cNvSpPr/>
          <p:nvPr/>
        </p:nvSpPr>
        <p:spPr>
          <a:xfrm>
            <a:off x="6213127" y="1388559"/>
            <a:ext cx="5341633" cy="36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de-DE" sz="1200" b="1" err="1">
                <a:solidFill>
                  <a:schemeClr val="tx1"/>
                </a:solidFill>
              </a:rPr>
              <a:t>Considered</a:t>
            </a:r>
            <a:r>
              <a:rPr lang="de-DE" sz="1200" b="1">
                <a:solidFill>
                  <a:schemeClr val="tx1"/>
                </a:solidFill>
              </a:rPr>
              <a:t> Hyperparameters</a:t>
            </a:r>
            <a:endParaRPr lang="de-DE" sz="1200" b="1">
              <a:solidFill>
                <a:schemeClr val="tx1"/>
              </a:solidFill>
              <a:cs typeface="Arial"/>
            </a:endParaRPr>
          </a:p>
        </p:txBody>
      </p:sp>
      <p:grpSp>
        <p:nvGrpSpPr>
          <p:cNvPr id="35" name="Group 34">
            <a:extLst>
              <a:ext uri="{FF2B5EF4-FFF2-40B4-BE49-F238E27FC236}">
                <a16:creationId xmlns:a16="http://schemas.microsoft.com/office/drawing/2014/main" id="{A346EFD6-AD9A-ECD7-279A-A1B7D8F951E3}"/>
              </a:ext>
            </a:extLst>
          </p:cNvPr>
          <p:cNvGrpSpPr/>
          <p:nvPr/>
        </p:nvGrpSpPr>
        <p:grpSpPr>
          <a:xfrm>
            <a:off x="353019" y="1848120"/>
            <a:ext cx="5371381" cy="3407390"/>
            <a:chOff x="287162" y="1848120"/>
            <a:chExt cx="5371381" cy="3407390"/>
          </a:xfrm>
        </p:grpSpPr>
        <p:sp>
          <p:nvSpPr>
            <p:cNvPr id="33" name="Rectangle 32">
              <a:extLst>
                <a:ext uri="{FF2B5EF4-FFF2-40B4-BE49-F238E27FC236}">
                  <a16:creationId xmlns:a16="http://schemas.microsoft.com/office/drawing/2014/main" id="{AAF50639-9398-91E4-5875-56CEDABF3623}"/>
                </a:ext>
              </a:extLst>
            </p:cNvPr>
            <p:cNvSpPr/>
            <p:nvPr/>
          </p:nvSpPr>
          <p:spPr>
            <a:xfrm>
              <a:off x="426032" y="1848120"/>
              <a:ext cx="5232511" cy="33182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grpSp>
          <p:nvGrpSpPr>
            <p:cNvPr id="34" name="Group 33">
              <a:extLst>
                <a:ext uri="{FF2B5EF4-FFF2-40B4-BE49-F238E27FC236}">
                  <a16:creationId xmlns:a16="http://schemas.microsoft.com/office/drawing/2014/main" id="{31276470-6061-2885-674E-1AF921C4324F}"/>
                </a:ext>
              </a:extLst>
            </p:cNvPr>
            <p:cNvGrpSpPr>
              <a:grpSpLocks noChangeAspect="1"/>
            </p:cNvGrpSpPr>
            <p:nvPr/>
          </p:nvGrpSpPr>
          <p:grpSpPr>
            <a:xfrm>
              <a:off x="287162" y="1980991"/>
              <a:ext cx="5341633" cy="3274519"/>
              <a:chOff x="12500" y="2045740"/>
              <a:chExt cx="5612813" cy="3440756"/>
            </a:xfrm>
          </p:grpSpPr>
          <p:pic>
            <p:nvPicPr>
              <p:cNvPr id="26" name="Grafik 25">
                <a:extLst>
                  <a:ext uri="{FF2B5EF4-FFF2-40B4-BE49-F238E27FC236}">
                    <a16:creationId xmlns:a16="http://schemas.microsoft.com/office/drawing/2014/main" id="{8B55BF0E-13F2-0A0B-B555-ADDE0A459A90}"/>
                  </a:ext>
                </a:extLst>
              </p:cNvPr>
              <p:cNvPicPr>
                <a:picLocks noChangeAspect="1"/>
              </p:cNvPicPr>
              <p:nvPr/>
            </p:nvPicPr>
            <p:blipFill>
              <a:blip r:embed="rId6"/>
              <a:stretch>
                <a:fillRect/>
              </a:stretch>
            </p:blipFill>
            <p:spPr>
              <a:xfrm>
                <a:off x="353018" y="2045740"/>
                <a:ext cx="5272295" cy="3154167"/>
              </a:xfrm>
              <a:prstGeom prst="rect">
                <a:avLst/>
              </a:prstGeom>
            </p:spPr>
          </p:pic>
          <p:sp>
            <p:nvSpPr>
              <p:cNvPr id="16" name="Rechteck 15">
                <a:extLst>
                  <a:ext uri="{FF2B5EF4-FFF2-40B4-BE49-F238E27FC236}">
                    <a16:creationId xmlns:a16="http://schemas.microsoft.com/office/drawing/2014/main" id="{7BD0C8BE-3908-B0D9-CD2D-391FB835886B}"/>
                  </a:ext>
                </a:extLst>
              </p:cNvPr>
              <p:cNvSpPr/>
              <p:nvPr/>
            </p:nvSpPr>
            <p:spPr>
              <a:xfrm>
                <a:off x="3786909" y="4337564"/>
                <a:ext cx="1550462" cy="54536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900" b="1">
                    <a:solidFill>
                      <a:srgbClr val="12B5CB"/>
                    </a:solidFill>
                    <a:latin typeface="Apple Symbols" panose="02000000000000000000" pitchFamily="2" charset="-79"/>
                    <a:ea typeface="Apple Symbols" panose="02000000000000000000" pitchFamily="2" charset="-79"/>
                    <a:cs typeface="Apple Symbols" panose="02000000000000000000" pitchFamily="2" charset="-79"/>
                  </a:rPr>
                  <a:t>Run 1: BS: 16 TS: 512 </a:t>
                </a:r>
              </a:p>
              <a:p>
                <a:r>
                  <a:rPr lang="de-DE" sz="900" b="1">
                    <a:solidFill>
                      <a:srgbClr val="E62592"/>
                    </a:solidFill>
                    <a:latin typeface="Apple Symbols" panose="02000000000000000000" pitchFamily="2" charset="-79"/>
                    <a:ea typeface="Apple Symbols" panose="02000000000000000000" pitchFamily="2" charset="-79"/>
                    <a:cs typeface="Apple Symbols" panose="02000000000000000000" pitchFamily="2" charset="-79"/>
                  </a:rPr>
                  <a:t>Run 2: BS: 16, TS: 1024</a:t>
                </a:r>
              </a:p>
              <a:p>
                <a:r>
                  <a:rPr lang="de-DE" sz="900" b="1">
                    <a:solidFill>
                      <a:srgbClr val="F88802"/>
                    </a:solidFill>
                    <a:latin typeface="Apple Symbols" panose="02000000000000000000" pitchFamily="2" charset="-79"/>
                    <a:ea typeface="Apple Symbols" panose="02000000000000000000" pitchFamily="2" charset="-79"/>
                    <a:cs typeface="Apple Symbols" panose="02000000000000000000" pitchFamily="2" charset="-79"/>
                  </a:rPr>
                  <a:t>Run 3: BS: 16, TS: 2048</a:t>
                </a:r>
              </a:p>
            </p:txBody>
          </p:sp>
          <p:sp>
            <p:nvSpPr>
              <p:cNvPr id="21" name="Rectangle 20">
                <a:extLst>
                  <a:ext uri="{FF2B5EF4-FFF2-40B4-BE49-F238E27FC236}">
                    <a16:creationId xmlns:a16="http://schemas.microsoft.com/office/drawing/2014/main" id="{77176EEA-CB9A-3152-1F65-D9138BED1E8A}"/>
                  </a:ext>
                </a:extLst>
              </p:cNvPr>
              <p:cNvSpPr/>
              <p:nvPr/>
            </p:nvSpPr>
            <p:spPr>
              <a:xfrm>
                <a:off x="2158880" y="4987309"/>
                <a:ext cx="1660570" cy="4991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700" err="1">
                    <a:solidFill>
                      <a:srgbClr val="1F1F1E"/>
                    </a:solidFill>
                  </a:rPr>
                  <a:t>Episodes</a:t>
                </a:r>
                <a:r>
                  <a:rPr lang="de-DE" sz="700">
                    <a:solidFill>
                      <a:srgbClr val="1F1F1E"/>
                    </a:solidFill>
                  </a:rPr>
                  <a:t> [</a:t>
                </a:r>
                <a:r>
                  <a:rPr lang="de-DE" sz="700" err="1">
                    <a:solidFill>
                      <a:srgbClr val="1F1F1E"/>
                    </a:solidFill>
                  </a:rPr>
                  <a:t>Nr</a:t>
                </a:r>
                <a:r>
                  <a:rPr lang="de-DE" sz="700">
                    <a:solidFill>
                      <a:srgbClr val="1F1F1E"/>
                    </a:solidFill>
                  </a:rPr>
                  <a:t>]</a:t>
                </a:r>
                <a:endParaRPr lang="en-GB" sz="700">
                  <a:solidFill>
                    <a:srgbClr val="1F1F1E"/>
                  </a:solidFill>
                </a:endParaRPr>
              </a:p>
            </p:txBody>
          </p:sp>
          <p:sp>
            <p:nvSpPr>
              <p:cNvPr id="27" name="Rectangle 26">
                <a:extLst>
                  <a:ext uri="{FF2B5EF4-FFF2-40B4-BE49-F238E27FC236}">
                    <a16:creationId xmlns:a16="http://schemas.microsoft.com/office/drawing/2014/main" id="{EB5D9B9F-09E0-90BF-D589-071B0A326750}"/>
                  </a:ext>
                </a:extLst>
              </p:cNvPr>
              <p:cNvSpPr/>
              <p:nvPr/>
            </p:nvSpPr>
            <p:spPr>
              <a:xfrm rot="16200000">
                <a:off x="-581533" y="3376285"/>
                <a:ext cx="1681144" cy="4930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700" err="1">
                    <a:solidFill>
                      <a:srgbClr val="1F1F1E"/>
                    </a:solidFill>
                  </a:rPr>
                  <a:t>Reward</a:t>
                </a:r>
                <a:endParaRPr lang="en-GB" sz="700">
                  <a:solidFill>
                    <a:srgbClr val="1F1F1E"/>
                  </a:solidFill>
                </a:endParaRPr>
              </a:p>
            </p:txBody>
          </p:sp>
        </p:grpSp>
      </p:grpSp>
    </p:spTree>
    <p:extLst>
      <p:ext uri="{BB962C8B-B14F-4D97-AF65-F5344CB8AC3E}">
        <p14:creationId xmlns:p14="http://schemas.microsoft.com/office/powerpoint/2010/main" val="1492085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88ECC33-AB57-4599-2353-6247A03F6E2B}"/>
              </a:ext>
            </a:extLst>
          </p:cNvPr>
          <p:cNvSpPr>
            <a:spLocks noGrp="1"/>
          </p:cNvSpPr>
          <p:nvPr>
            <p:ph type="dt" sz="half" idx="10"/>
          </p:nvPr>
        </p:nvSpPr>
        <p:spPr/>
        <p:txBody>
          <a:bodyPr/>
          <a:lstStyle/>
          <a:p>
            <a:fld id="{0A9BFA6A-9A63-4E2D-92C0-C77BFA750EDB}" type="datetime1">
              <a:rPr lang="de-DE" noProof="0" smtClean="0"/>
              <a:t>18.07.2023</a:t>
            </a:fld>
            <a:endParaRPr lang="en-US" noProof="0"/>
          </a:p>
        </p:txBody>
      </p:sp>
      <p:sp>
        <p:nvSpPr>
          <p:cNvPr id="4" name="Foliennummernplatzhalter 3">
            <a:extLst>
              <a:ext uri="{FF2B5EF4-FFF2-40B4-BE49-F238E27FC236}">
                <a16:creationId xmlns:a16="http://schemas.microsoft.com/office/drawing/2014/main" id="{FEE9109B-2B38-5828-D75F-0C01178B4D2E}"/>
              </a:ext>
            </a:extLst>
          </p:cNvPr>
          <p:cNvSpPr>
            <a:spLocks noGrp="1"/>
          </p:cNvSpPr>
          <p:nvPr>
            <p:ph type="sldNum" sz="quarter" idx="12"/>
          </p:nvPr>
        </p:nvSpPr>
        <p:spPr/>
        <p:txBody>
          <a:bodyPr/>
          <a:lstStyle/>
          <a:p>
            <a:fld id="{61696EC4-B4CF-4701-AD06-A8439D6D8E12}" type="slidenum">
              <a:rPr lang="en-US" noProof="0" smtClean="0"/>
              <a:t>9</a:t>
            </a:fld>
            <a:endParaRPr lang="en-US" noProof="0"/>
          </a:p>
        </p:txBody>
      </p:sp>
      <p:grpSp>
        <p:nvGrpSpPr>
          <p:cNvPr id="7" name="Group 6">
            <a:extLst>
              <a:ext uri="{FF2B5EF4-FFF2-40B4-BE49-F238E27FC236}">
                <a16:creationId xmlns:a16="http://schemas.microsoft.com/office/drawing/2014/main" id="{4726CFDB-8CD9-869C-8B0C-DD1ACAD89E66}"/>
              </a:ext>
            </a:extLst>
          </p:cNvPr>
          <p:cNvGrpSpPr/>
          <p:nvPr/>
        </p:nvGrpSpPr>
        <p:grpSpPr>
          <a:xfrm>
            <a:off x="66278" y="65715"/>
            <a:ext cx="360000" cy="360000"/>
            <a:chOff x="723157" y="1635991"/>
            <a:chExt cx="540000" cy="540000"/>
          </a:xfrm>
        </p:grpSpPr>
        <p:sp>
          <p:nvSpPr>
            <p:cNvPr id="8" name="Oval 7">
              <a:extLst>
                <a:ext uri="{FF2B5EF4-FFF2-40B4-BE49-F238E27FC236}">
                  <a16:creationId xmlns:a16="http://schemas.microsoft.com/office/drawing/2014/main" id="{EB5C0526-A838-7663-0E52-72A90A82FB2F}"/>
                </a:ext>
              </a:extLst>
            </p:cNvPr>
            <p:cNvSpPr>
              <a:spLocks noChangeAspect="1"/>
            </p:cNvSpPr>
            <p:nvPr/>
          </p:nvSpPr>
          <p:spPr>
            <a:xfrm>
              <a:off x="723157" y="163599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15606DCF-4439-CAA2-46BB-BD7D3E55AD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157" y="1725991"/>
              <a:ext cx="360000" cy="360000"/>
            </a:xfrm>
            <a:prstGeom prst="rect">
              <a:avLst/>
            </a:prstGeom>
          </p:spPr>
        </p:pic>
      </p:grpSp>
      <p:sp>
        <p:nvSpPr>
          <p:cNvPr id="12" name="Titel 4">
            <a:extLst>
              <a:ext uri="{FF2B5EF4-FFF2-40B4-BE49-F238E27FC236}">
                <a16:creationId xmlns:a16="http://schemas.microsoft.com/office/drawing/2014/main" id="{1A57E9FF-F2BC-3DE7-2C8A-0D7D813BFB36}"/>
              </a:ext>
            </a:extLst>
          </p:cNvPr>
          <p:cNvSpPr txBox="1">
            <a:spLocks/>
          </p:cNvSpPr>
          <p:nvPr/>
        </p:nvSpPr>
        <p:spPr>
          <a:xfrm>
            <a:off x="353019" y="442384"/>
            <a:ext cx="9158904" cy="767748"/>
          </a:xfrm>
          <a:prstGeom prst="rect">
            <a:avLst/>
          </a:prstGeom>
        </p:spPr>
        <p:txBody>
          <a:bodyPr vert="horz" lIns="0" tIns="0" rIns="0" bIns="0" rtlCol="0" anchor="b">
            <a:noAutofit/>
          </a:bodyPr>
          <a:lstStyle>
            <a:lvl1pPr algn="l" defTabSz="914347" rtl="0" eaLnBrk="1" latinLnBrk="0" hangingPunct="1">
              <a:lnSpc>
                <a:spcPct val="90000"/>
              </a:lnSpc>
              <a:spcBef>
                <a:spcPct val="0"/>
              </a:spcBef>
              <a:buNone/>
              <a:defRPr lang="en-US" sz="3199" b="1" kern="1200">
                <a:solidFill>
                  <a:schemeClr val="tx1"/>
                </a:solidFill>
                <a:latin typeface="+mn-lt"/>
                <a:ea typeface="+mj-ea"/>
                <a:cs typeface="Arial" panose="020B0604020202020204" pitchFamily="34" charset="0"/>
              </a:defRPr>
            </a:lvl1pPr>
          </a:lstStyle>
          <a:p>
            <a:r>
              <a:rPr lang="de-DE" sz="2400" err="1">
                <a:cs typeface="Arial"/>
              </a:rPr>
              <a:t>Results</a:t>
            </a:r>
            <a:r>
              <a:rPr lang="de-DE" sz="2400">
                <a:cs typeface="Arial"/>
              </a:rPr>
              <a:t>: </a:t>
            </a:r>
            <a:r>
              <a:rPr lang="de-DE" sz="2400" err="1">
                <a:cs typeface="Arial"/>
              </a:rPr>
              <a:t>Comparison</a:t>
            </a:r>
            <a:r>
              <a:rPr lang="de-DE" sz="2400">
                <a:cs typeface="Arial"/>
              </a:rPr>
              <a:t> </a:t>
            </a:r>
            <a:r>
              <a:rPr lang="de-DE" sz="2400" err="1">
                <a:cs typeface="Arial"/>
              </a:rPr>
              <a:t>of</a:t>
            </a:r>
            <a:r>
              <a:rPr lang="de-DE" sz="2400">
                <a:cs typeface="Arial"/>
              </a:rPr>
              <a:t> PPO </a:t>
            </a:r>
            <a:r>
              <a:rPr lang="de-DE" sz="2400" err="1">
                <a:cs typeface="Arial"/>
              </a:rPr>
              <a:t>vs</a:t>
            </a:r>
            <a:r>
              <a:rPr lang="de-DE" sz="2400">
                <a:cs typeface="Arial"/>
              </a:rPr>
              <a:t> A2C (</a:t>
            </a:r>
            <a:r>
              <a:rPr lang="de-DE" sz="2400" err="1">
                <a:cs typeface="Arial"/>
              </a:rPr>
              <a:t>stable</a:t>
            </a:r>
            <a:r>
              <a:rPr lang="de-DE" sz="2400">
                <a:cs typeface="Arial"/>
              </a:rPr>
              <a:t> </a:t>
            </a:r>
            <a:r>
              <a:rPr lang="de-DE" sz="2400" err="1">
                <a:cs typeface="Arial"/>
              </a:rPr>
              <a:t>baselines</a:t>
            </a:r>
            <a:r>
              <a:rPr lang="de-DE" sz="2400">
                <a:cs typeface="Arial"/>
              </a:rPr>
              <a:t>) </a:t>
            </a:r>
            <a:endParaRPr lang="de-DE" sz="2400"/>
          </a:p>
        </p:txBody>
      </p:sp>
      <p:sp>
        <p:nvSpPr>
          <p:cNvPr id="15" name="Rectangle 14">
            <a:extLst>
              <a:ext uri="{FF2B5EF4-FFF2-40B4-BE49-F238E27FC236}">
                <a16:creationId xmlns:a16="http://schemas.microsoft.com/office/drawing/2014/main" id="{297AAE89-3617-5478-D843-E24F3AD99A93}"/>
              </a:ext>
            </a:extLst>
          </p:cNvPr>
          <p:cNvSpPr/>
          <p:nvPr/>
        </p:nvSpPr>
        <p:spPr>
          <a:xfrm>
            <a:off x="371473" y="1388559"/>
            <a:ext cx="5341633" cy="36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de-DE" sz="1200" b="1">
                <a:solidFill>
                  <a:schemeClr val="tx1"/>
                </a:solidFill>
              </a:rPr>
              <a:t>Average </a:t>
            </a:r>
            <a:r>
              <a:rPr lang="de-DE" sz="1200" b="1" err="1">
                <a:solidFill>
                  <a:schemeClr val="tx1"/>
                </a:solidFill>
              </a:rPr>
              <a:t>Reward</a:t>
            </a:r>
            <a:r>
              <a:rPr lang="de-DE" sz="1200" b="1">
                <a:solidFill>
                  <a:schemeClr val="tx1"/>
                </a:solidFill>
              </a:rPr>
              <a:t> after 50 000 </a:t>
            </a:r>
            <a:r>
              <a:rPr lang="de-DE" sz="1200" b="1" err="1">
                <a:solidFill>
                  <a:schemeClr val="tx1"/>
                </a:solidFill>
              </a:rPr>
              <a:t>Episodes</a:t>
            </a:r>
            <a:endParaRPr lang="de-DE">
              <a:solidFill>
                <a:schemeClr val="tx1"/>
              </a:solidFill>
            </a:endParaRPr>
          </a:p>
        </p:txBody>
      </p:sp>
      <p:cxnSp>
        <p:nvCxnSpPr>
          <p:cNvPr id="17" name="Gerader Verbinder 175">
            <a:extLst>
              <a:ext uri="{FF2B5EF4-FFF2-40B4-BE49-F238E27FC236}">
                <a16:creationId xmlns:a16="http://schemas.microsoft.com/office/drawing/2014/main" id="{33B3302C-D63F-7F23-5185-45DC9B19AB1F}"/>
              </a:ext>
            </a:extLst>
          </p:cNvPr>
          <p:cNvCxnSpPr>
            <a:cxnSpLocks/>
          </p:cNvCxnSpPr>
          <p:nvPr/>
        </p:nvCxnSpPr>
        <p:spPr>
          <a:xfrm>
            <a:off x="371473" y="1705778"/>
            <a:ext cx="5341634" cy="0"/>
          </a:xfrm>
          <a:prstGeom prst="line">
            <a:avLst/>
          </a:prstGeom>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66C9744-20FC-89C5-E0C0-D487D1D24566}"/>
              </a:ext>
            </a:extLst>
          </p:cNvPr>
          <p:cNvGrpSpPr/>
          <p:nvPr/>
        </p:nvGrpSpPr>
        <p:grpSpPr>
          <a:xfrm>
            <a:off x="663449" y="5497331"/>
            <a:ext cx="345728" cy="468860"/>
            <a:chOff x="1968847" y="5266549"/>
            <a:chExt cx="428440" cy="776592"/>
          </a:xfrm>
        </p:grpSpPr>
        <p:sp>
          <p:nvSpPr>
            <p:cNvPr id="22" name="Chevron 7">
              <a:extLst>
                <a:ext uri="{FF2B5EF4-FFF2-40B4-BE49-F238E27FC236}">
                  <a16:creationId xmlns:a16="http://schemas.microsoft.com/office/drawing/2014/main" id="{842BC894-BFD8-C190-BF3E-52D3780AF953}"/>
                </a:ext>
              </a:extLst>
            </p:cNvPr>
            <p:cNvSpPr/>
            <p:nvPr/>
          </p:nvSpPr>
          <p:spPr bwMode="gray">
            <a:xfrm flipV="1">
              <a:off x="1968847" y="5354508"/>
              <a:ext cx="238852" cy="600673"/>
            </a:xfrm>
            <a:prstGeom prst="chevron">
              <a:avLst/>
            </a:prstGeom>
            <a:solidFill>
              <a:schemeClr val="bg1">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A32020"/>
                </a:buClr>
                <a:buSzTx/>
                <a:buFontTx/>
                <a:buNone/>
                <a:tabLst/>
                <a:defRPr/>
              </a:pPr>
              <a:endParaRPr kumimoji="0" lang="en-US" sz="1227" b="1" i="0" u="none" strike="noStrike" kern="1200" cap="none" spc="0" normalizeH="0" baseline="0" noProof="0">
                <a:ln>
                  <a:noFill/>
                </a:ln>
                <a:solidFill>
                  <a:srgbClr val="000000"/>
                </a:solidFill>
                <a:effectLst/>
                <a:uLnTx/>
                <a:uFillTx/>
                <a:latin typeface="Arial"/>
                <a:ea typeface="+mn-ea"/>
                <a:cs typeface="+mn-cs"/>
              </a:endParaRPr>
            </a:p>
          </p:txBody>
        </p:sp>
        <p:sp>
          <p:nvSpPr>
            <p:cNvPr id="23" name="Chevron 8">
              <a:extLst>
                <a:ext uri="{FF2B5EF4-FFF2-40B4-BE49-F238E27FC236}">
                  <a16:creationId xmlns:a16="http://schemas.microsoft.com/office/drawing/2014/main" id="{632B6122-05C6-D423-FFD1-49076284FA4F}"/>
                </a:ext>
              </a:extLst>
            </p:cNvPr>
            <p:cNvSpPr/>
            <p:nvPr/>
          </p:nvSpPr>
          <p:spPr bwMode="gray">
            <a:xfrm>
              <a:off x="2088480" y="5266549"/>
              <a:ext cx="308807" cy="776592"/>
            </a:xfrm>
            <a:prstGeom prst="chevron">
              <a:avLst/>
            </a:prstGeom>
            <a:solidFill>
              <a:schemeClr val="tx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227" b="1" i="0" u="none" strike="noStrike" kern="1200" cap="none" spc="0" normalizeH="0" baseline="0" noProof="0">
                <a:ln>
                  <a:noFill/>
                </a:ln>
                <a:solidFill>
                  <a:srgbClr val="FFFFFF"/>
                </a:solidFill>
                <a:effectLst/>
                <a:uLnTx/>
                <a:uFillTx/>
                <a:latin typeface="Arial"/>
                <a:ea typeface="+mn-ea"/>
                <a:cs typeface="+mn-cs"/>
              </a:endParaRPr>
            </a:p>
          </p:txBody>
        </p:sp>
      </p:grpSp>
      <p:sp>
        <p:nvSpPr>
          <p:cNvPr id="24" name="Rounded Rectangle 36">
            <a:extLst>
              <a:ext uri="{FF2B5EF4-FFF2-40B4-BE49-F238E27FC236}">
                <a16:creationId xmlns:a16="http://schemas.microsoft.com/office/drawing/2014/main" id="{0420897B-E8FA-2B38-BA32-DCB0A7C5017C}"/>
              </a:ext>
            </a:extLst>
          </p:cNvPr>
          <p:cNvSpPr/>
          <p:nvPr/>
        </p:nvSpPr>
        <p:spPr>
          <a:xfrm>
            <a:off x="1105714" y="5300590"/>
            <a:ext cx="10662079" cy="862343"/>
          </a:xfrm>
          <a:prstGeom prst="roundRect">
            <a:avLst>
              <a:gd name="adj" fmla="val 3603"/>
            </a:avLst>
          </a:prstGeom>
          <a:no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600" b="1">
                <a:solidFill>
                  <a:schemeClr val="tx1"/>
                </a:solidFill>
                <a:cs typeface="Segoe UI"/>
              </a:rPr>
              <a:t>PPO achieves a significantly higher average reward after learning more slowly as a more </a:t>
            </a:r>
            <a:r>
              <a:rPr lang="en-GB" sz="1600" b="1" err="1">
                <a:solidFill>
                  <a:schemeClr val="tx1"/>
                </a:solidFill>
                <a:cs typeface="Segoe UI"/>
              </a:rPr>
              <a:t>zurückhaltender</a:t>
            </a:r>
            <a:r>
              <a:rPr lang="en-GB" sz="1600" b="1">
                <a:solidFill>
                  <a:schemeClr val="tx1"/>
                </a:solidFill>
                <a:cs typeface="Segoe UI"/>
              </a:rPr>
              <a:t> algorithm.</a:t>
            </a:r>
            <a:endParaRPr lang="de-DE">
              <a:solidFill>
                <a:schemeClr val="tx1"/>
              </a:solidFill>
            </a:endParaRPr>
          </a:p>
        </p:txBody>
      </p:sp>
      <p:grpSp>
        <p:nvGrpSpPr>
          <p:cNvPr id="18" name="Group 17">
            <a:extLst>
              <a:ext uri="{FF2B5EF4-FFF2-40B4-BE49-F238E27FC236}">
                <a16:creationId xmlns:a16="http://schemas.microsoft.com/office/drawing/2014/main" id="{C0EFC3DB-95AB-EF8B-2C89-9EA8129A0062}"/>
              </a:ext>
            </a:extLst>
          </p:cNvPr>
          <p:cNvGrpSpPr/>
          <p:nvPr/>
        </p:nvGrpSpPr>
        <p:grpSpPr>
          <a:xfrm>
            <a:off x="366278" y="1848120"/>
            <a:ext cx="7458501" cy="3405679"/>
            <a:chOff x="589774" y="1848120"/>
            <a:chExt cx="7458501" cy="3405679"/>
          </a:xfrm>
        </p:grpSpPr>
        <p:sp>
          <p:nvSpPr>
            <p:cNvPr id="16" name="Rectangle 15">
              <a:extLst>
                <a:ext uri="{FF2B5EF4-FFF2-40B4-BE49-F238E27FC236}">
                  <a16:creationId xmlns:a16="http://schemas.microsoft.com/office/drawing/2014/main" id="{BAB59970-0BBC-1389-0F55-5A5C48D571B5}"/>
                </a:ext>
              </a:extLst>
            </p:cNvPr>
            <p:cNvSpPr/>
            <p:nvPr/>
          </p:nvSpPr>
          <p:spPr>
            <a:xfrm>
              <a:off x="723157" y="1848120"/>
              <a:ext cx="7325118" cy="33182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pic>
          <p:nvPicPr>
            <p:cNvPr id="10" name="Grafik 10" descr="Ein Bild, das Text, Reihe, Diagramm enthält.&#10;&#10;Beschreibung automatisch generiert.">
              <a:extLst>
                <a:ext uri="{FF2B5EF4-FFF2-40B4-BE49-F238E27FC236}">
                  <a16:creationId xmlns:a16="http://schemas.microsoft.com/office/drawing/2014/main" id="{5241EC68-5964-A853-BE15-CF9E78512BED}"/>
                </a:ext>
              </a:extLst>
            </p:cNvPr>
            <p:cNvPicPr>
              <a:picLocks noChangeAspect="1"/>
            </p:cNvPicPr>
            <p:nvPr/>
          </p:nvPicPr>
          <p:blipFill rotWithShape="1">
            <a:blip r:embed="rId5"/>
            <a:srcRect l="3230"/>
            <a:stretch/>
          </p:blipFill>
          <p:spPr>
            <a:xfrm>
              <a:off x="836312" y="1872032"/>
              <a:ext cx="7088487" cy="3208644"/>
            </a:xfrm>
            <a:prstGeom prst="rect">
              <a:avLst/>
            </a:prstGeom>
          </p:spPr>
        </p:pic>
        <p:sp>
          <p:nvSpPr>
            <p:cNvPr id="21" name="Rechteck 20">
              <a:extLst>
                <a:ext uri="{FF2B5EF4-FFF2-40B4-BE49-F238E27FC236}">
                  <a16:creationId xmlns:a16="http://schemas.microsoft.com/office/drawing/2014/main" id="{A46B28DF-402D-CF7E-3B1A-ADDC37953DDF}"/>
                </a:ext>
              </a:extLst>
            </p:cNvPr>
            <p:cNvSpPr/>
            <p:nvPr/>
          </p:nvSpPr>
          <p:spPr>
            <a:xfrm>
              <a:off x="6650181" y="2151974"/>
              <a:ext cx="771929" cy="367908"/>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de-DE" sz="800" b="1">
                  <a:solidFill>
                    <a:schemeClr val="accent4">
                      <a:lumMod val="60000"/>
                      <a:lumOff val="40000"/>
                    </a:schemeClr>
                  </a:solidFill>
                  <a:latin typeface="Apple Symbols" panose="02000000000000000000" pitchFamily="2" charset="-79"/>
                  <a:ea typeface="Apple Symbols" panose="02000000000000000000" pitchFamily="2" charset="-79"/>
                  <a:cs typeface="Apple Symbols"/>
                </a:rPr>
                <a:t>PPO Agent</a:t>
              </a:r>
              <a:endParaRPr lang="de-DE" sz="800">
                <a:solidFill>
                  <a:schemeClr val="accent4">
                    <a:lumMod val="60000"/>
                    <a:lumOff val="40000"/>
                  </a:schemeClr>
                </a:solidFill>
                <a:cs typeface="Arial"/>
              </a:endParaRPr>
            </a:p>
            <a:p>
              <a:r>
                <a:rPr lang="de-DE" sz="800" b="1">
                  <a:solidFill>
                    <a:schemeClr val="accent1">
                      <a:lumMod val="50000"/>
                    </a:schemeClr>
                  </a:solidFill>
                  <a:latin typeface="Apple Symbols" panose="02000000000000000000" pitchFamily="2" charset="-79"/>
                  <a:ea typeface="Apple Symbols" panose="02000000000000000000" pitchFamily="2" charset="-79"/>
                  <a:cs typeface="Apple Symbols"/>
                </a:rPr>
                <a:t>A2C Agent</a:t>
              </a:r>
              <a:endParaRPr lang="de-DE" sz="800" b="1">
                <a:solidFill>
                  <a:schemeClr val="accent1">
                    <a:lumMod val="50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5" name="Rectangle 4">
              <a:extLst>
                <a:ext uri="{FF2B5EF4-FFF2-40B4-BE49-F238E27FC236}">
                  <a16:creationId xmlns:a16="http://schemas.microsoft.com/office/drawing/2014/main" id="{6A3D60A6-EF29-EDCA-1F10-58767708CBCB}"/>
                </a:ext>
              </a:extLst>
            </p:cNvPr>
            <p:cNvSpPr/>
            <p:nvPr/>
          </p:nvSpPr>
          <p:spPr>
            <a:xfrm>
              <a:off x="3431958" y="4754612"/>
              <a:ext cx="1660569" cy="4991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700" err="1">
                  <a:solidFill>
                    <a:srgbClr val="1F1F1E"/>
                  </a:solidFill>
                </a:rPr>
                <a:t>Episodes</a:t>
              </a:r>
              <a:r>
                <a:rPr lang="de-DE" sz="700">
                  <a:solidFill>
                    <a:srgbClr val="1F1F1E"/>
                  </a:solidFill>
                </a:rPr>
                <a:t> [</a:t>
              </a:r>
              <a:r>
                <a:rPr lang="de-DE" sz="700" err="1">
                  <a:solidFill>
                    <a:srgbClr val="1F1F1E"/>
                  </a:solidFill>
                </a:rPr>
                <a:t>Nr</a:t>
              </a:r>
              <a:r>
                <a:rPr lang="de-DE" sz="700">
                  <a:solidFill>
                    <a:srgbClr val="1F1F1E"/>
                  </a:solidFill>
                </a:rPr>
                <a:t>]</a:t>
              </a:r>
              <a:endParaRPr lang="en-GB" sz="700">
                <a:solidFill>
                  <a:srgbClr val="1F1F1E"/>
                </a:solidFill>
              </a:endParaRPr>
            </a:p>
          </p:txBody>
        </p:sp>
        <p:sp>
          <p:nvSpPr>
            <p:cNvPr id="6" name="Rectangle 5">
              <a:extLst>
                <a:ext uri="{FF2B5EF4-FFF2-40B4-BE49-F238E27FC236}">
                  <a16:creationId xmlns:a16="http://schemas.microsoft.com/office/drawing/2014/main" id="{B25B7B2F-B375-3245-7562-E4185F2E259C}"/>
                </a:ext>
              </a:extLst>
            </p:cNvPr>
            <p:cNvSpPr/>
            <p:nvPr/>
          </p:nvSpPr>
          <p:spPr>
            <a:xfrm rot="16200000">
              <a:off x="-4259" y="3229815"/>
              <a:ext cx="1681144" cy="4930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700" err="1">
                  <a:solidFill>
                    <a:srgbClr val="1F1F1E"/>
                  </a:solidFill>
                </a:rPr>
                <a:t>Reward</a:t>
              </a:r>
              <a:endParaRPr lang="en-GB" sz="700">
                <a:solidFill>
                  <a:srgbClr val="1F1F1E"/>
                </a:solidFill>
              </a:endParaRPr>
            </a:p>
          </p:txBody>
        </p:sp>
      </p:grpSp>
    </p:spTree>
    <p:extLst>
      <p:ext uri="{BB962C8B-B14F-4D97-AF65-F5344CB8AC3E}">
        <p14:creationId xmlns:p14="http://schemas.microsoft.com/office/powerpoint/2010/main" val="75605782"/>
      </p:ext>
    </p:extLst>
  </p:cSld>
  <p:clrMapOvr>
    <a:masterClrMapping/>
  </p:clrMapOvr>
</p:sld>
</file>

<file path=ppt/theme/theme1.xml><?xml version="1.0" encoding="utf-8"?>
<a:theme xmlns:a="http://schemas.openxmlformats.org/drawingml/2006/main" name="Folienmaster_Fächer">
  <a:themeElements>
    <a:clrScheme name="KIT FARBEN">
      <a:dk1>
        <a:sysClr val="windowText" lastClr="000000"/>
      </a:dk1>
      <a:lt1>
        <a:sysClr val="window" lastClr="FFFFFF"/>
      </a:lt1>
      <a:dk2>
        <a:srgbClr val="009682"/>
      </a:dk2>
      <a:lt2>
        <a:srgbClr val="D9D9D9"/>
      </a:lt2>
      <a:accent1>
        <a:srgbClr val="4664AA"/>
      </a:accent1>
      <a:accent2>
        <a:srgbClr val="23A1E0"/>
      </a:accent2>
      <a:accent3>
        <a:srgbClr val="8CB63C"/>
      </a:accent3>
      <a:accent4>
        <a:srgbClr val="A3107C"/>
      </a:accent4>
      <a:accent5>
        <a:srgbClr val="DF9B1B"/>
      </a:accent5>
      <a:accent6>
        <a:srgbClr val="FCE500"/>
      </a:accent6>
      <a:hlink>
        <a:srgbClr val="4664AA"/>
      </a:hlink>
      <a:folHlink>
        <a:srgbClr val="A22223"/>
      </a:folHlink>
    </a:clrScheme>
    <a:fontScheme name="Essenz">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1" id="{D385F135-4BB1-4144-883F-BD663B3FA4BF}" vid="{9BD07EEE-6672-4655-8F7E-3FE0E154673F}"/>
    </a:ext>
  </a:extLst>
</a:theme>
</file>

<file path=ppt/theme/theme2.xml><?xml version="1.0" encoding="utf-8"?>
<a:theme xmlns:a="http://schemas.openxmlformats.org/drawingml/2006/main" name="Folienmaster_Form">
  <a:themeElements>
    <a:clrScheme name="KIT FARBEN">
      <a:dk1>
        <a:sysClr val="windowText" lastClr="000000"/>
      </a:dk1>
      <a:lt1>
        <a:sysClr val="window" lastClr="FFFFFF"/>
      </a:lt1>
      <a:dk2>
        <a:srgbClr val="009682"/>
      </a:dk2>
      <a:lt2>
        <a:srgbClr val="D9D9D9"/>
      </a:lt2>
      <a:accent1>
        <a:srgbClr val="4664AA"/>
      </a:accent1>
      <a:accent2>
        <a:srgbClr val="23A1E0"/>
      </a:accent2>
      <a:accent3>
        <a:srgbClr val="8CB63C"/>
      </a:accent3>
      <a:accent4>
        <a:srgbClr val="A3107C"/>
      </a:accent4>
      <a:accent5>
        <a:srgbClr val="DF9B1B"/>
      </a:accent5>
      <a:accent6>
        <a:srgbClr val="FCE500"/>
      </a:accent6>
      <a:hlink>
        <a:srgbClr val="4664AA"/>
      </a:hlink>
      <a:folHlink>
        <a:srgbClr val="A22223"/>
      </a:folHlink>
    </a:clrScheme>
    <a:fontScheme name="Essenz">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1" id="{D385F135-4BB1-4144-883F-BD663B3FA4BF}" vid="{9BD07EEE-6672-4655-8F7E-3FE0E154673F}"/>
    </a:ext>
  </a:extLst>
</a:theme>
</file>

<file path=ppt/theme/theme3.xml><?xml version="1.0" encoding="utf-8"?>
<a:theme xmlns:a="http://schemas.openxmlformats.org/drawingml/2006/main" name="Folienmaster_Punkte">
  <a:themeElements>
    <a:clrScheme name="KIT FARBEN">
      <a:dk1>
        <a:sysClr val="windowText" lastClr="000000"/>
      </a:dk1>
      <a:lt1>
        <a:sysClr val="window" lastClr="FFFFFF"/>
      </a:lt1>
      <a:dk2>
        <a:srgbClr val="009682"/>
      </a:dk2>
      <a:lt2>
        <a:srgbClr val="D9D9D9"/>
      </a:lt2>
      <a:accent1>
        <a:srgbClr val="4664AA"/>
      </a:accent1>
      <a:accent2>
        <a:srgbClr val="23A1E0"/>
      </a:accent2>
      <a:accent3>
        <a:srgbClr val="8CB63C"/>
      </a:accent3>
      <a:accent4>
        <a:srgbClr val="A3107C"/>
      </a:accent4>
      <a:accent5>
        <a:srgbClr val="DF9B1B"/>
      </a:accent5>
      <a:accent6>
        <a:srgbClr val="FCE500"/>
      </a:accent6>
      <a:hlink>
        <a:srgbClr val="4664AA"/>
      </a:hlink>
      <a:folHlink>
        <a:srgbClr val="A22223"/>
      </a:folHlink>
    </a:clrScheme>
    <a:fontScheme name="Essenz">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1" id="{D385F135-4BB1-4144-883F-BD663B3FA4BF}" vid="{9BD07EEE-6672-4655-8F7E-3FE0E154673F}"/>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E47E7A989D9D3940A930332EAF3D2A48" ma:contentTypeVersion="3" ma:contentTypeDescription="Ein neues Dokument erstellen." ma:contentTypeScope="" ma:versionID="4724b00d6b4021241bd161ed8ba3ee75">
  <xsd:schema xmlns:xsd="http://www.w3.org/2001/XMLSchema" xmlns:xs="http://www.w3.org/2001/XMLSchema" xmlns:p="http://schemas.microsoft.com/office/2006/metadata/properties" xmlns:ns2="38323aaf-243e-461f-8a0f-48eaf67dffba" targetNamespace="http://schemas.microsoft.com/office/2006/metadata/properties" ma:root="true" ma:fieldsID="e63b7aa4b55c7094e1e313cf3cd54a82" ns2:_="">
    <xsd:import namespace="38323aaf-243e-461f-8a0f-48eaf67dffba"/>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323aaf-243e-461f-8a0f-48eaf67dff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D9C1F5-C791-414B-8B2A-E8515C982A9C}">
  <ds:schemaRefs>
    <ds:schemaRef ds:uri="http://schemas.microsoft.com/sharepoint/v3/contenttype/forms"/>
  </ds:schemaRefs>
</ds:datastoreItem>
</file>

<file path=customXml/itemProps2.xml><?xml version="1.0" encoding="utf-8"?>
<ds:datastoreItem xmlns:ds="http://schemas.openxmlformats.org/officeDocument/2006/customXml" ds:itemID="{E8CB9DBC-7819-462F-95BC-E5E20877F0B8}">
  <ds:schemaRefs>
    <ds:schemaRef ds:uri="38323aaf-243e-461f-8a0f-48eaf67dffb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E194C7D-3E88-4B5B-97FA-B5CDF0CB8706}">
  <ds:schemaRefs>
    <ds:schemaRef ds:uri="38323aaf-243e-461f-8a0f-48eaf67dffb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Widescreen</PresentationFormat>
  <Slides>19</Slides>
  <Notes>15</Notes>
  <HiddenSlides>0</HiddenSlides>
  <ScaleCrop>false</ScaleCrop>
  <HeadingPairs>
    <vt:vector size="4" baseType="variant">
      <vt:variant>
        <vt:lpstr>Theme</vt:lpstr>
      </vt:variant>
      <vt:variant>
        <vt:i4>3</vt:i4>
      </vt:variant>
      <vt:variant>
        <vt:lpstr>Slide Titles</vt:lpstr>
      </vt:variant>
      <vt:variant>
        <vt:i4>19</vt:i4>
      </vt:variant>
    </vt:vector>
  </HeadingPairs>
  <TitlesOfParts>
    <vt:vector size="22" baseType="lpstr">
      <vt:lpstr>Folienmaster_Fächer</vt:lpstr>
      <vt:lpstr>Folienmaster_Form</vt:lpstr>
      <vt:lpstr>Folienmaster_Punkte</vt:lpstr>
      <vt:lpstr>PowerPoint Presentation</vt:lpstr>
      <vt:lpstr>Agenda</vt:lpstr>
      <vt:lpstr>Case: Using reinforcement learning we optimize the dispatch of a controllable power plant in the day-ahead market</vt:lpstr>
      <vt:lpstr>As inputs we build upon generation forecasts and production actuals of wind and solar power</vt:lpstr>
      <vt:lpstr>Theory: Basics Reinforcement Learning</vt:lpstr>
      <vt:lpstr>Theory: Taxonomy of Reinforcement Learning</vt:lpstr>
      <vt:lpstr>PowerPoint Presentation</vt:lpstr>
      <vt:lpstr>PowerPoint Presentation</vt:lpstr>
      <vt:lpstr>PowerPoint Presentation</vt:lpstr>
      <vt:lpstr>PowerPoint Presentation</vt:lpstr>
      <vt:lpstr>Further improvements of the agent can be achieved through enhancement of data inputs, the environment and the agent itself</vt:lpstr>
      <vt:lpstr>Backup</vt:lpstr>
      <vt:lpstr>PowerPoint Presentation</vt:lpstr>
      <vt:lpstr>Hyperparameter</vt:lpstr>
      <vt:lpstr>Theory: Overview RL-Algorithm</vt:lpstr>
      <vt:lpstr>Theory: Value-based and Policy-based</vt:lpstr>
      <vt:lpstr>PowerPoint Presentation</vt:lpstr>
      <vt:lpstr>Backup Folie</vt:lpstr>
      <vt:lpstr>Backup Folie (PPO vs A2C) stable baselines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Franzi</dc:creator>
  <cp:revision>1</cp:revision>
  <dcterms:created xsi:type="dcterms:W3CDTF">2017-12-07T14:50:50Z</dcterms:created>
  <dcterms:modified xsi:type="dcterms:W3CDTF">2023-07-18T21:40:22Z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0x010100E47E7A989D9D3940A930332EAF3D2A48</vt:lpwstr>
  </property>
  <property fmtid="{D5CDD505-2E9C-101B-9397-08002B2CF9AE}" pid="3" name="MediaServiceImageTags">
    <vt:lpwstr/>
  </property>
</Properties>
</file>